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CB97B-42F4-4D4F-85D4-14483EA3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D482-A072-4A76-8F43-BDC686A5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C5802-7E84-45BB-96DF-1CC706AB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F8701-7765-4AD3-A89F-E8320D02A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45115-30AE-4842-8729-1A8AF889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4C11E-3A73-437C-BC05-E2CBB4DC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49A7E-8B86-403A-AAEA-BFBBD958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B6096-FACF-4533-B161-685100CC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6D292-CC90-4822-B5BB-8EDF40E83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40113-1A2C-44E2-B840-95001F973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41A45-783A-4E5E-BE8D-1FECD4AE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02334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护理课件\n## 1.新生儿基本概念及生理特点\n### 1.1新生儿的定义和分类\n### 1.2新生儿生理特点及发育过程\n### 1.3新生儿常见生理现象及应对方法\n## 2.新生儿护理的重要性\n### 2.1新生儿护理对宝宝成长的影响\n### 2.2新生儿护理对家庭和谐的作用\n### 2.3新生儿护理的社会意义\n## 3.新生儿日常护理要点\n### 3.1新生儿喂养与哺乳技巧\n### 3.2新生儿换尿布与皮肤护理\n### 3.3新生儿睡眠与安抚方法\n## 4.新生儿特殊护理知识\n### 4.1新生儿黄疸的护理方法\n### 4.2新生儿发热的护理措施\n### 4.3新生儿肺炎的护理要点\n## 5.新生儿安全注意事项\n### 5.1新生儿家庭安全环境创设\n### 5.2新生儿户外活动安全须知\n### 5.3新生儿疫苗接种与护理\n## 6.新生儿心理与情感发展\n### 6.1新生儿感知与认知能力发展\n### 6.2新生儿情感与社交能力培养\n### 6.3新生儿心理问题与干预策略\n## 7.新生儿护理中的常见问题及解决方法\n### 7.1新生儿便秘与腹泻的应对策略\n### 7.2新生儿湿疹与过敏的护理方法\n### 7.3新生儿呕吐与喂养困难的解决方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新生儿护理课件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新生儿基本概念及生理特点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出生至28天内的婴儿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身体各系统尚未发育完善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适应能力较弱，需要精心护理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足月儿：胎龄满37周至不满42周的新生儿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早产儿：胎龄满28周至不满37周的新生儿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过期产儿：胎龄超过42周的新生儿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生理特点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体温调节能力较弱，易受外界环境影响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呼吸浅而快，易出现呼吸暂停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血液循环系统不完善，易出现缺氧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消化系统功能较弱，易发生消化不良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发育过程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生长发育迅速，第一个月体重可增加1-1.5千克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头围、胸围、腹围逐渐增长，身体比例逐渐协调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神经系统和感觉系统逐渐发育，开始对外界刺激作出反应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新生儿生理特点及发育过程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生理现象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生理性黄疸：出生后2-3天出现，7-10天消退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乳腺肿大：母体激素影响，出生后3-5天出现，2-3周消退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脐带脱落：出生后3-7天自然脱落，保持脐部干燥清洁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应对方法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生理性黄疸：观察宝宝皮肤黄疸情况，如消退缓慢可咨询医生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乳腺肿大：避免挤压乳房，保持乳房清洁，如有红肿疼痛可咨询医生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脐带脱落：保持脐部干燥清洁，如有红肿、渗液等异常情况及时就医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新生儿常见生理现象及应对方法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新生儿护理的重要性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新生儿护理对宝宝成长的影响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影响神经系统发育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良好的护理可促进宝宝神经系统发育，提高智力水平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缺乏护理可能导致神经系统发育迟缓，影响宝宝未来生活质量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影响生长发育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良好的护理可促进宝宝生长发育，提高免疫力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缺乏护理可能导致宝宝生长发育迟缓，容易患病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促进家庭和谐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良好的新生儿护理可增进家庭成员之间的感情，促进家庭和谐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缺乏护理可能导致家庭成员之间产生矛盾，影响家庭和谐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提高家庭幸福感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良好的新生儿护理可让家长感受到育儿的乐趣，提高家庭幸福感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缺乏护理可能导致家长感到疲惫、焦虑，降低家庭幸福感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新生儿护理对家庭和谐的作用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新生儿护理的社会意义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提高国民素质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良好的新生儿护理有助于提高国民素质，促进社会发展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缺乏护理可能导致宝宝身体素质下降，影响社会发展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减少医疗资源消耗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良好的新生儿护理可减少宝宝生病的机会，降低医疗资源消耗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缺乏护理可能导致宝宝频繁生病，增加医疗资源消耗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新生儿日常护理要点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https://d.book118.com/625202334012011124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2024-09-28T04:04:35.932</cp:lastPrinted>
  <dcterms:created xsi:type="dcterms:W3CDTF">2024-09-27T20:04:35Z</dcterms:created>
  <dcterms:modified xsi:type="dcterms:W3CDTF">2024-09-27T20:04:37Z</dcterms:modified>
</cp:coreProperties>
</file>