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98ACFC-D432-446B-B830-BE464D115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BC158F-7859-40ED-AE86-6666BA073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795A8E-1ACB-4DF4-BB58-2F1537E4D0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AE81A6-75FA-4035-BEDB-E348CF5E2F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5F5490-2BDC-4865-82CE-847A9D651D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F68E1C-2A7E-4772-AB54-187614125F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D099BF-A9A9-4CE3-AE3B-5547519B82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D394A2-E4DC-43D6-A204-DF12080828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76F21E-1323-4B2F-8C6E-CC99803E6A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113229-2599-408C-9C0E-D301C2F9E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7CC274-32FE-4723-BF88-B69EB4B2B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20301103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《射线检测方法》PPT课件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射线检测概述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射线检测设备与器材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射线检测技术与方法</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射线检测标准与规范</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射线检测案例分析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射线检测的未来发展与挑战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射线检测概述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射线检测是一种无损检测技术，通过利用放射性物质发射的射线对物体进行穿透，检测物体的内部结构和缺陷。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原理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射线检测基于物质对射线的吸收、散射和衰减等物理现象，通过测量透射或散射后的射线强度，推断物体的内部结构和缺陷。</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可分为X射线检测、伽马射线检测、中子射线检测等。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根据放射源类型</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可分为透射检测、散射检测、层析检测等。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根据检测方式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可分为模拟射线检测、数字射线检测等。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根据图像处理技术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射线检测的分类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汽车制造</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用于检测汽车零部件、刹车片、气瓶等的安全性能。</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航空航天</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用于检测飞机和航天器的复合材料、零部件等。</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压力容器</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用于检测压力容器的焊接质量、腐蚀程度等。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其他领域</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如电子、石油、化工等行业的材料和产品检测。</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医疗领域</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用于诊断肿瘤、骨折等疾病，以及介入治疗中器材的定位。</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射线检测的应用领域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射线检测设备与器材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包括X光机、CT机等，用于医疗诊断和治疗。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医用射线检测设备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工业射线检测设备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542" r="9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科研射线检测设备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如工业X光机、工业CT机等，用于工业产品的无损检测。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用于科研和教学，如实验室用X光机等。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射线检测设备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961" r="1496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10" r="1341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用于接收和记录射线的信号，常见的有闪烁探测器和半导体探测器。</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探测器</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用于过滤和调节射线能量，提高检测效果。</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滤片</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用于控制射线的形状和大小，提高检测精度。</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准直器</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用于保护工作人员和受检者的安全，如铅衣、铅眼镜等。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防护器材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射线检测器材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设备与器材的选择与使用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根据检测需求选择合适的设备与器材</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根据检测对象、精度要求、安全要求等因素选择合适的设备与器材。</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正确安装和调试设备与器材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按照说明书正确安装和调试设备与器材，确保其正常工作。</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遵守安全操作规程</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在使用设备与器材时，遵守安全操作规程，确保工作人员和受检者的安全。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定期维护和保养设备与器材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定期对设备与器材进行维护和保养，确保其长期稳定运行。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射线检测技术与方法</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透射射线检测是利用X射线或伽马射线穿透物体，通过检测透射后的射线来检测物体内部结构的方法。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透射射线检测通常用于检测物体的内部缺陷、裂纹、气孔等，具有较高的检测精度和可靠性。该方法需要使用放射源和相应的接收器，因此需要专业人员进行操作。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透射射线检测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544" b="75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表面射线检测是利用放射性同位素发出的射线来检测物体表面缺陷的方法。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表面射线检测主要用于检测金属材料表面的裂纹、气孔、折叠等缺陷，具有快速、简便的优点。该方法需要使用放射性同位素和相应的检测设备。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表面射线检测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实时成像检测是利用计算机技术和图像处理技术，将射线检测结果实时显示在计算机屏幕上，以便快速、准确地判断物体内部结构的方法。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实时成像检测具有高精度和高效率的特点，可以用于各种不同类型的物体检测，如医疗影像诊断、工业无损检测等。该方法需要使用高性能的计算机和相应的图像处理软件。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实时成像检测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https://d.book118.com/625203011034011040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2024-08-31T02:17:29.547</cp:lastPrinted>
  <dcterms:created xsi:type="dcterms:W3CDTF">2024-08-30T18:17:29Z</dcterms:created>
  <dcterms:modified xsi:type="dcterms:W3CDTF">2024-08-30T18:17:31Z</dcterms:modified>
</cp:coreProperties>
</file>