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33FB0-0E44-4946-BAAC-0940909EF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7C41C-7920-4577-A956-C9384DD8D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65357-7202-466C-93A1-E7B5CD1A4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B7F05-32D7-4B2E-9A86-A11CE7271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9628D2-34FA-4490-B2D4-28336D301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A39856-354A-4D24-90C2-258F0D3E3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7530CC-1CDF-4B7E-B237-CCDA1C9A5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2F635-0346-450C-90CD-E4B02ACCE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06A76-4B30-410A-86AF-09541F799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D87BE-3F37-4485-973C-88FBC13E9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93632-8523-41F0-96B2-A8B78FC76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0304134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中心静脉血氧饱和度监测技术在ICU中的误诊与漏诊分析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中心静脉血氧饱和度监测技术原理及应用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误诊与漏诊案例分析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影响误诊与漏诊的因素探讨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提高诊断准确性的策略与建议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随着医疗技术的不断发展，中心静脉血氧饱和度监测技术在ICU中得到了广泛应用。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该技术能够实时监测患者的中心静脉血氧饱和度，为临床医生提供重要的诊断和治疗依据。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本文旨在探讨中心静脉血氧饱和度监测技术在ICU中的误诊与漏诊情况，分析其原因，并提出相应的改进措施。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ICU是医院内重症患者集中治疗的场所，患者病情复杂多变，需要实时监测各项生命体征。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中心静脉血氧饱和度是反映患者全身氧合状况的重要指标之一，对于评估患者病情、指导治疗具有重要意义。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中心静脉血氧饱和度监测技术能够帮助医生及时发现患者病情变化，为抢救患者赢得宝贵时间。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ICU中中心静脉血氧饱和度监测技术的重要性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误诊是指医生对患者的病情做出了错误的判断，导致治疗不当或延误治疗时机。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漏诊是指医生未能及时发现患者的病情，导致病情恶化或错过最佳治疗时机。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误诊与漏诊都会对患者的治疗产生不良影响，甚至危及患者的生命安全。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在ICU中，由于患者病情严重，误诊与漏诊的风险更高，因此需要更加谨慎地进行中心静脉血氧饱和度监测。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误诊与漏诊的定义及影响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中心静脉血氧饱和度监测技术原理及应用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光学监测原理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电化学监测原理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监测仪器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基于血红蛋白对特定波长光的吸收特性，通过测量充血组织和非充血组织的光吸收变化来计算血氧饱和度。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利用电极测量血液中氧分压，再通过相关公式计算出血氧饱和度。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包括传感器、信号处理器和显示部分，传感器置于中心静脉导管内，实时测量血氧饱和度并传输至信号处理器进行分析处理。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监测技术原理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ICU中监测技术应用场景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实时监测中心静脉血氧饱和度，及时发现低氧血症，为治疗提供依据。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根据监测结果调整呼吸机参数、药物治疗等，以改善组织氧供。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持续低中心静脉血氧饱和度可能提示多器官功能衰竭、感染性休克等严重并发症风险。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评估危重病人病情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指导治疗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预测并发症风险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操作流程与注意事项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选择合适的监测部位，消毒穿刺点皮肤，插入中心静脉导管并固定，连接监测仪器进行校准和调零，开始实时监测。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严格无菌操作，避免感染；定期检查传感器和导管是否通畅；避免测量部位受压或扭曲；及时更换敷料和消毒穿刺点皮肤。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误诊与漏诊案例分析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因严重感染入住ICU，中心静脉血氧饱和度（ScvO2）监测结果显示异常低值，但初步诊断为脓毒症休克。后经进一步检查，发现患者存在心包填塞，导致ScvO2异常。误诊原因主要为对ScvO2监测结果的解读不准确，未能及时识别心包填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术后患者，ScvO2监测结果持续偏高，初步诊断为组织灌注过多。但经过深入调查，发现患者存在严重的呼吸衰竭，导致体内CO2潴留，进而影响ScvO2的准确性。误诊原因主要为对呼吸衰竭的忽视，以及对ScvO2监测结果的片面解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创伤患者入住ICU，初期ScvO2监测结果正常，但患者逐渐出现多器官功能衰竭。后经回顾性分析，发现患者在入住ICU时即存在隐匿性失血，导致ScvO2未能及时反映患者的实际病情。漏诊原因主要为对隐匿性失血的忽视，以及对ScvO2监测结果的过度依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老年患者因肺炎入住ICU，ScvO2监测结果一直在正常范围内波动。但患者逐渐出现神志不清、昏迷等症状。后经进一步检查，发现患者存在严重的脑水肿。漏诊原因主要为对脑水肿的忽视，以及未能结合其他监测指标进行综合判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https://d.book118.com/625203041340011103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2024-09-13T13:07:44.157</cp:lastPrinted>
  <dcterms:created xsi:type="dcterms:W3CDTF">2024-09-13T05:07:44Z</dcterms:created>
  <dcterms:modified xsi:type="dcterms:W3CDTF">2024-09-13T05:07:45Z</dcterms:modified>
</cp:coreProperties>
</file>