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F4BB49-D833-4458-A99B-369D53B4B7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803D59-068C-4B04-A43C-7E829C9B6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9FE660-BBD0-4A7A-9A79-FD6948975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E9E09E-785E-4EE1-8A71-2324615DC2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32F875-25DF-4866-A208-09683704E5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2222EB-DC56-433A-B22C-EB225AD68D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2E87EA-2D2C-466A-B9DA-2AE8F643F8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8361B0-C0C2-4D38-9DE4-1B8CBF721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ECF2A8-D9FC-483D-9F4E-E7341E0ABF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F91FC-89C8-4051-92BC-44DEA84A5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9363D6-B6AE-49A8-BADB-EB8FBAC4A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203333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等级保护实施技术环节说明课件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等级保护概述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等级保护实施流程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安全技术措施</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等级保护概述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488" r="31488"/>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等级保护定义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等级保护是对信息和信息系统按照重要性等级分级别进行保护的一种工作。通过对不同等级的信息和信息系统实施不同的安全保护措施，保障国家信息安全和信息化建设健康有序发展。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等级保护的对象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等级保护的对象是信息和信息系统，包括各种数据、应用、网络、终端等，涵盖了信息系统的硬件、软件、数据、人员和制度等方面。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等级保护的级别</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根据信息和信息系统的重要性，等级保护分为五级，从一级到五级逐级提高安全保护要求和措施。不同级别的保护措施和要求不同，以确保不同重要性的信息和信息系统得到相应的安全保障。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等级保护定义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促进信息化建设</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通过实施等级保护，可以规范信息化建设和管理，提高信息化水平和质量，促进信息化健康发展。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保障国家安全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等级保护是保障国家信息安全的重要手段，通过实施等级保护，可以有效防止信息泄露、破坏、篡改等安全事件的发生，保障国家安全和稳定。</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提高安全意识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等级保护的实施可以促进各方对信息安全的认识和重视程度，提高全社会的安全意识和防范能力。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等级保护重要性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国家标准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我国已经制定了一系列等级保护相关标准，包括《信息安全技术信息系统安全等级保护基本要求》、《信息安全技术信息系统安全等级保护实施指南》等，为等级保护的实施提供了标准和规范。</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各行业也根据自身特点和需求制定了相应的等级保护标准，如金融、电力、通信等领域都有相应的等级保护标准和规范。</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国际标准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国际上也有类似的等级保护标准，如ISO27001等，我国在制定等级保护标准时也参考了国际标准，并与国际标准保持一致。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等级保护标准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等级保护实施流程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确定信息系统重要程度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根据业务需求、系统规模和安全风险等因素，评估信息系统的等级，一般分为五级（自主保护级、指导保护级、监督保护级、强制保护级和专控保护级）。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确定安全保护等级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在确定信息系统等级后，需要进一步明确安全保护等级，包括技术和管理两个方面，以确保信息系统的安全性和保密性。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389" b="23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确定等级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收集与信息系统相关的技术资料、业务需求、安全风险等信息，为后续的安全需求分析提供基础数据。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收集相关资料</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分析潜在的安全威胁和攻击手段，评估可能对信息系统造成的损失和影响，为制定安全措施提供依据。</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安全威胁分析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根据安全需求分析结果，设计相应的安全技术方案，包括物理安全、网络安全、应用安全等方面的防护措施。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制定安全管理策略、制度和流程，明确安全管理组织架构和职责分工，以确保信息系统的安全管理得到有效实施。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安全方案设计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安全管理体系设计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安全技术方案设计</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安全设备和软件选型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根据安全方案设计的要求，选择合适的安全设备和软件，以满足信息系统的安全需求。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安全设备和软件的配置与部署</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按照设计方案进行安全设备和软件的配置和部署，确保其能够正常工作并发挥预期的安全防护作用。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对信息系统的安全设备和软件进行实时监控，收集和分析相关日志信息，及时发现和处理安全事件。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安全监控与日志分析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定期进行安全漏洞检测和风险评估，及时发现和处理存在的安全漏洞和风险，确保信息系统的安全性。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安全漏洞检测与修复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安全运行与维护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https://d.book118.com/625203333022011110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2024-09-15T05:42:13.739</cp:lastPrinted>
  <dcterms:created xsi:type="dcterms:W3CDTF">2024-09-14T21:42:13Z</dcterms:created>
  <dcterms:modified xsi:type="dcterms:W3CDTF">2024-09-14T21:42:15Z</dcterms:modified>
</cp:coreProperties>
</file>