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4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7.svg" /><Relationship Id="rId11" Type="http://schemas.openxmlformats.org/officeDocument/2006/relationships/tags" Target="../tags/tag4.xml" /><Relationship Id="rId12" Type="http://schemas.openxmlformats.org/officeDocument/2006/relationships/tags" Target="../tags/tag5.xml" /><Relationship Id="rId13" Type="http://schemas.openxmlformats.org/officeDocument/2006/relationships/tags" Target="../tags/tag6.xml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2.xml" /><Relationship Id="rId6" Type="http://schemas.openxmlformats.org/officeDocument/2006/relationships/image" Target="../media/image4.png" /><Relationship Id="rId7" Type="http://schemas.openxmlformats.org/officeDocument/2006/relationships/image" Target="../media/image5.svg" /><Relationship Id="rId8" Type="http://schemas.openxmlformats.org/officeDocument/2006/relationships/tags" Target="../tags/tag3.xml" /><Relationship Id="rId9" Type="http://schemas.openxmlformats.org/officeDocument/2006/relationships/image" Target="../media/image6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image" Target="../media/image6.png" /><Relationship Id="rId11" Type="http://schemas.openxmlformats.org/officeDocument/2006/relationships/image" Target="../media/image7.svg" /><Relationship Id="rId12" Type="http://schemas.openxmlformats.org/officeDocument/2006/relationships/tags" Target="../tags/tag20.xml" /><Relationship Id="rId13" Type="http://schemas.openxmlformats.org/officeDocument/2006/relationships/tags" Target="../tags/tag21.xml" /><Relationship Id="rId14" Type="http://schemas.openxmlformats.org/officeDocument/2006/relationships/tags" Target="../tags/tag22.xml" /><Relationship Id="rId15" Type="http://schemas.openxmlformats.org/officeDocument/2006/relationships/tags" Target="../tags/tag23.xml" /><Relationship Id="rId16" Type="http://schemas.openxmlformats.org/officeDocument/2006/relationships/tags" Target="../tags/tag24.xml" /><Relationship Id="rId17" Type="http://schemas.openxmlformats.org/officeDocument/2006/relationships/tags" Target="../tags/tag2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18.xml" /><Relationship Id="rId7" Type="http://schemas.openxmlformats.org/officeDocument/2006/relationships/image" Target="../media/image4.png" /><Relationship Id="rId8" Type="http://schemas.openxmlformats.org/officeDocument/2006/relationships/image" Target="../media/image5.svg" /><Relationship Id="rId9" Type="http://schemas.openxmlformats.org/officeDocument/2006/relationships/tags" Target="../tags/tag1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7.svg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65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66.xml" /><Relationship Id="rId6" Type="http://schemas.openxmlformats.org/officeDocument/2006/relationships/image" Target="../media/image4.png" /><Relationship Id="rId7" Type="http://schemas.openxmlformats.org/officeDocument/2006/relationships/image" Target="../media/image5.svg" /><Relationship Id="rId8" Type="http://schemas.openxmlformats.org/officeDocument/2006/relationships/tags" Target="../tags/tag67.xml" /><Relationship Id="rId9" Type="http://schemas.openxmlformats.org/officeDocument/2006/relationships/image" Target="../media/image6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E2B52-7154-489E-BD4A-1AFE85563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2A37E-AFA9-4516-A753-104F2FE18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65495-AC35-4318-BBAE-081BB5730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06DEC-7DE6-4283-AE38-2BAE7C99B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C950D2-1379-4A44-AD7F-9E60B0E36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0051CD-B717-4323-8A34-F6B0E70BD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78A566-AF5A-462A-916E-2B8F78FCA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6AD0F-7121-416E-B07B-074C90C86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CDB9C-DC43-4699-ADE5-47B4E61AA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BE1C7-11F9-466C-8E63-E069FBCD0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62DED-6112-476B-85F6-3F8DC5DC5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dk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图形 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125" y="549422"/>
            <a:ext cx="228600" cy="228600"/>
          </a:xfrm>
          <a:prstGeom prst="rect">
            <a:avLst/>
          </a:prstGeom>
        </p:spPr>
      </p:pic>
      <p:pic>
        <p:nvPicPr>
          <p:cNvPr id="16" name="图形 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6200000">
            <a:off x="11376660" y="549275"/>
            <a:ext cx="228600" cy="228600"/>
          </a:xfrm>
          <a:prstGeom prst="rect">
            <a:avLst/>
          </a:prstGeom>
        </p:spPr>
      </p:pic>
      <p:pic>
        <p:nvPicPr>
          <p:cNvPr id="17" name="图形 2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5400000" flipH="1">
            <a:off x="11148060" y="549275"/>
            <a:ext cx="228600" cy="228600"/>
          </a:xfrm>
          <a:prstGeom prst="rect">
            <a:avLst/>
          </a:prstGeom>
        </p:spPr>
      </p:pic>
      <p:sp>
        <p:nvSpPr>
          <p:cNvPr id="9" name="署名"/>
          <p:cNvSpPr txBox="1"/>
          <p:nvPr>
            <p:ph type="body" idx="3" hasCustomPrompt="1"/>
            <p:custDataLst>
              <p:tags r:id="rId12"/>
            </p:custDataLst>
          </p:nvPr>
        </p:nvSpPr>
        <p:spPr>
          <a:xfrm>
            <a:off x="5361305" y="3970020"/>
            <a:ext cx="1468755" cy="41211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0"/>
          </a:gradFill>
        </p:spPr>
        <p:txBody>
          <a:bodyPr wrap="square" lIns="91440" tIns="45720" rIns="91440" bIns="45720" rtlCol="0" anchor="ctr" anchorCtr="0">
            <a:no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2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lt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/>
          <p:nvPr>
            <p:ph type="body" idx="2" hasCustomPrompt="1"/>
            <p:custDataLst>
              <p:tags r:id="rId13"/>
            </p:custDataLst>
          </p:nvPr>
        </p:nvSpPr>
        <p:spPr>
          <a:xfrm>
            <a:off x="2483485" y="3439795"/>
            <a:ext cx="7244715" cy="4292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lt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/>
          <p:nvPr>
            <p:ph type="title" idx="1" hasCustomPrompt="1"/>
            <p:custDataLst>
              <p:tags r:id="rId14"/>
            </p:custDataLst>
          </p:nvPr>
        </p:nvSpPr>
        <p:spPr>
          <a:xfrm>
            <a:off x="2931795" y="1271270"/>
            <a:ext cx="6327775" cy="215900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1"/>
                </a:gra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正文"/>
          <p:cNvSpPr txBox="1"/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uFillTx/>
                <a:latin typeface="+mn-lt"/>
                <a:ea typeface="+mn-lt"/>
                <a:cs typeface="微软雅黑" panose="020b0503020204020204" charset="-122"/>
                <a:sym typeface="+mn-ea"/>
              </a:defRPr>
            </a:lvl1pPr>
            <a:lvl2pPr marL="561340" marR="0" lvl="1" indent="-26035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bg1">
                    <a:alpha val="8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bg1">
                    <a:alpha val="8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bg1">
                    <a:alpha val="8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bg1">
                    <a:alpha val="8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ln>
                  <a:noFill/>
                  <a:prstDash val="sysDot"/>
                </a:ln>
                <a:latin typeface="+mn-lt"/>
                <a:ea typeface="+mn-lt"/>
                <a:cs typeface="微软雅黑" panose="020b0503020204020204" charset="-122"/>
                <a:sym typeface="+mn-ea"/>
              </a:rPr>
              <a:t>单击此处编辑母版文本样式</a:t>
            </a:r>
            <a:endParaRPr>
              <a:ln>
                <a:noFill/>
                <a:prstDash val="sysDot"/>
              </a:ln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ln>
                  <a:noFill/>
                  <a:prstDash val="sysDot"/>
                </a:ln>
                <a:latin typeface="+mn-lt"/>
                <a:ea typeface="+mn-lt"/>
                <a:cs typeface="微软雅黑" panose="020b0503020204020204" charset="-122"/>
                <a:sym typeface="+mn-ea"/>
              </a:rPr>
              <a:t>第二级</a:t>
            </a:r>
            <a:endParaRPr>
              <a:ln>
                <a:noFill/>
                <a:prstDash val="sysDot"/>
              </a:ln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ln>
                  <a:noFill/>
                  <a:prstDash val="sysDot"/>
                </a:ln>
                <a:latin typeface="+mn-lt"/>
                <a:ea typeface="+mn-lt"/>
                <a:cs typeface="微软雅黑" panose="020b0503020204020204" charset="-122"/>
                <a:sym typeface="+mn-ea"/>
              </a:rPr>
              <a:t>第三级</a:t>
            </a:r>
            <a:endParaRPr>
              <a:ln>
                <a:noFill/>
                <a:prstDash val="sysDot"/>
              </a:ln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ln>
                  <a:noFill/>
                  <a:prstDash val="sysDot"/>
                </a:ln>
                <a:latin typeface="+mn-lt"/>
                <a:ea typeface="+mn-lt"/>
                <a:cs typeface="微软雅黑" panose="020b0503020204020204" charset="-122"/>
                <a:sym typeface="+mn-ea"/>
              </a:rPr>
              <a:t>第四级</a:t>
            </a:r>
            <a:endParaRPr>
              <a:ln>
                <a:noFill/>
                <a:prstDash val="sysDot"/>
              </a:ln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ln>
                  <a:noFill/>
                  <a:prstDash val="sysDot"/>
                </a:ln>
                <a:latin typeface="+mn-lt"/>
                <a:ea typeface="+mn-lt"/>
                <a:cs typeface="微软雅黑" panose="020b0503020204020204" charset="-122"/>
                <a:sym typeface="+mn-ea"/>
              </a:rPr>
              <a:t>第五级</a:t>
            </a:r>
            <a:endParaRPr>
              <a:ln>
                <a:noFill/>
                <a:prstDash val="sysDot"/>
              </a:ln>
              <a:latin typeface="+mn-lt"/>
              <a:ea typeface="+mn-lt"/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/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lt"/>
                <a:ea typeface="+mj-lt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chemeClr val="dk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演示文稿2_0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8" name="直接连接符 17"/>
          <p:cNvCxnSpPr/>
          <p:nvPr>
            <p:custDataLst>
              <p:tags r:id="rId3"/>
            </p:custDataLst>
          </p:nvPr>
        </p:nvCxnSpPr>
        <p:spPr>
          <a:xfrm>
            <a:off x="1233170" y="3063875"/>
            <a:ext cx="3817620" cy="0"/>
          </a:xfrm>
          <a:prstGeom prst="line">
            <a:avLst/>
          </a:prstGeom>
          <a:ln w="25400" cap="rnd">
            <a:gradFill>
              <a:gsLst>
                <a:gs pos="0">
                  <a:schemeClr val="accent1"/>
                </a:gs>
                <a:gs pos="99000">
                  <a:schemeClr val="tx1">
                    <a:alpha val="0"/>
                  </a:schemeClr>
                </a:gs>
                <a:gs pos="48000">
                  <a:schemeClr val="accent2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125" y="549422"/>
            <a:ext cx="228600" cy="228600"/>
          </a:xfrm>
          <a:prstGeom prst="rect">
            <a:avLst/>
          </a:prstGeom>
        </p:spPr>
      </p:pic>
      <p:pic>
        <p:nvPicPr>
          <p:cNvPr id="21" name="图形 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6200000">
            <a:off x="11376660" y="549275"/>
            <a:ext cx="228600" cy="228600"/>
          </a:xfrm>
          <a:prstGeom prst="rect">
            <a:avLst/>
          </a:prstGeom>
        </p:spPr>
      </p:pic>
      <p:pic>
        <p:nvPicPr>
          <p:cNvPr id="23" name="图形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5400000" flipH="1">
            <a:off x="11148060" y="549275"/>
            <a:ext cx="228600" cy="228600"/>
          </a:xfrm>
          <a:prstGeom prst="rect">
            <a:avLst/>
          </a:prstGeom>
        </p:spPr>
      </p:pic>
      <p:sp>
        <p:nvSpPr>
          <p:cNvPr id="8" name="节编号"/>
          <p:cNvSpPr/>
          <p:nvPr>
            <p:ph type="body" idx="2" hasCustomPrompt="1"/>
            <p:custDataLst>
              <p:tags r:id="rId13"/>
            </p:custDataLst>
          </p:nvPr>
        </p:nvSpPr>
        <p:spPr>
          <a:xfrm>
            <a:off x="1233170" y="1634490"/>
            <a:ext cx="4601845" cy="144526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en-GB" sz="88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lt"/>
                <a:ea typeface="+mj-lt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/>
          <p:nvPr>
            <p:ph type="title" idx="1" hasCustomPrompt="1"/>
            <p:custDataLst>
              <p:tags r:id="rId14"/>
            </p:custDataLst>
          </p:nvPr>
        </p:nvSpPr>
        <p:spPr>
          <a:xfrm>
            <a:off x="1233170" y="3234690"/>
            <a:ext cx="5520055" cy="2420620"/>
          </a:xfrm>
          <a:prstGeom prst="rect">
            <a:avLst/>
          </a:prstGeom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lt1"/>
                </a:solidFill>
                <a:latin typeface="+mj-lt"/>
                <a:ea typeface="+mj-lt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正文"/>
          <p:cNvSpPr txBox="1"/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uFillTx/>
                <a:latin typeface="+mn-lt"/>
                <a:ea typeface="+mn-lt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正文"/>
          <p:cNvSpPr txBox="1"/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uFillTx/>
                <a:latin typeface="+mn-lt"/>
                <a:ea typeface="+mn-lt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标题"/>
          <p:cNvSpPr txBox="1"/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/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uFillTx/>
                <a:latin typeface="+mn-lt"/>
                <a:ea typeface="+mn-lt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</p:txBody>
      </p:sp>
      <p:sp>
        <p:nvSpPr>
          <p:cNvPr id="14" name="标题"/>
          <p:cNvSpPr txBox="1"/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lt"/>
                <a:ea typeface="+mj-lt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/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uFillTx/>
                <a:latin typeface="+mn-lt"/>
                <a:ea typeface="+mn-lt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</p:txBody>
      </p:sp>
      <p:sp>
        <p:nvSpPr>
          <p:cNvPr id="12" name="标题"/>
          <p:cNvSpPr txBox="1"/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lt"/>
                <a:ea typeface="+mj-lt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/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bg>
      <p:bgPr>
        <a:solidFill>
          <a:schemeClr val="dk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58" name="直接连接符 57"/>
          <p:cNvCxnSpPr/>
          <p:nvPr>
            <p:custDataLst>
              <p:tags r:id="rId3"/>
            </p:custDataLst>
          </p:nvPr>
        </p:nvCxnSpPr>
        <p:spPr>
          <a:xfrm flipH="1">
            <a:off x="9746615" y="688340"/>
            <a:ext cx="0" cy="591185"/>
          </a:xfrm>
          <a:prstGeom prst="line">
            <a:avLst/>
          </a:prstGeom>
          <a:ln w="28575" cap="rnd">
            <a:gradFill>
              <a:gsLst>
                <a:gs pos="0">
                  <a:schemeClr val="accent1"/>
                </a:gs>
                <a:gs pos="50000">
                  <a:schemeClr val="accent2"/>
                </a:gs>
                <a:gs pos="100000">
                  <a:schemeClr val="tx1">
                    <a:alpha val="50000"/>
                  </a:schemeClr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/>
          <p:nvPr>
            <p:ph type="body" idx="2" hasCustomPrompt="1"/>
            <p:custDataLst>
              <p:tags r:id="rId4"/>
            </p:custDataLst>
          </p:nvPr>
        </p:nvSpPr>
        <p:spPr>
          <a:xfrm>
            <a:off x="1196340" y="637223"/>
            <a:ext cx="8428355" cy="673735"/>
          </a:xfrm>
          <a:prstGeom prst="rect">
            <a:avLst/>
          </a:prstGeom>
          <a:noFill/>
        </p:spPr>
        <p:txBody>
          <a:bodyPr wrap="square" lIns="90170" tIns="46990" rIns="90170" bIns="4699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0" u="none" strike="noStrike" kern="1200" cap="none" spc="0" normalizeH="0" baseline="0" noProof="1">
                <a:solidFill>
                  <a:schemeClr val="bg1">
                    <a:alpha val="8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/>
          <p:nvPr>
            <p:ph type="title" idx="1" hasCustomPrompt="1"/>
            <p:custDataLst>
              <p:tags r:id="rId5"/>
            </p:custDataLst>
          </p:nvPr>
        </p:nvSpPr>
        <p:spPr>
          <a:xfrm>
            <a:off x="9760585" y="300990"/>
            <a:ext cx="1863090" cy="1346200"/>
          </a:xfrm>
          <a:prstGeom prst="rect">
            <a:avLst/>
          </a:prstGeom>
          <a:noFill/>
        </p:spPr>
        <p:txBody>
          <a:bodyPr wrap="square" lIns="90170" tIns="46990" rIns="90170" bIns="4699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lt"/>
                <a:ea typeface="+mj-lt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/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bg1"/>
                </a:solidFill>
                <a:uFillTx/>
                <a:latin typeface="+mn-lt"/>
                <a:ea typeface="+mn-lt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lt"/>
                <a:ea typeface="+mn-lt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lt"/>
              <a:ea typeface="+mn-lt"/>
              <a:cs typeface="微软雅黑" panose="020b0503020204020204" charset="-122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dk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图形 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125" y="549422"/>
            <a:ext cx="228600" cy="228600"/>
          </a:xfrm>
          <a:prstGeom prst="rect">
            <a:avLst/>
          </a:prstGeom>
        </p:spPr>
      </p:pic>
      <p:pic>
        <p:nvPicPr>
          <p:cNvPr id="9" name="图形 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6200000">
            <a:off x="11376660" y="549275"/>
            <a:ext cx="228600" cy="228600"/>
          </a:xfrm>
          <a:prstGeom prst="rect">
            <a:avLst/>
          </a:prstGeom>
        </p:spPr>
      </p:pic>
      <p:pic>
        <p:nvPicPr>
          <p:cNvPr id="12" name="图形 2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5400000" flipH="1">
            <a:off x="11148060" y="549275"/>
            <a:ext cx="228600" cy="228600"/>
          </a:xfrm>
          <a:prstGeom prst="rect">
            <a:avLst/>
          </a:prstGeom>
        </p:spPr>
      </p:pic>
      <p:cxnSp>
        <p:nvCxnSpPr>
          <p:cNvPr id="45" name="直接连接符 44"/>
          <p:cNvCxnSpPr/>
          <p:nvPr>
            <p:custDataLst>
              <p:tags r:id="rId12"/>
            </p:custDataLst>
          </p:nvPr>
        </p:nvCxnSpPr>
        <p:spPr>
          <a:xfrm>
            <a:off x="3612514" y="3646805"/>
            <a:ext cx="4966970" cy="0"/>
          </a:xfrm>
          <a:prstGeom prst="line">
            <a:avLst/>
          </a:prstGeom>
          <a:ln w="25400" cap="rnd">
            <a:gradFill>
              <a:gsLst>
                <a:gs pos="40000">
                  <a:schemeClr val="accent1"/>
                </a:gs>
                <a:gs pos="100000">
                  <a:schemeClr val="tx1">
                    <a:alpha val="0"/>
                  </a:schemeClr>
                </a:gs>
                <a:gs pos="0">
                  <a:schemeClr val="tx1">
                    <a:alpha val="0"/>
                  </a:schemeClr>
                </a:gs>
                <a:gs pos="64000">
                  <a:schemeClr val="accent2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署名"/>
          <p:cNvSpPr txBox="1"/>
          <p:nvPr>
            <p:ph type="body" idx="2" hasCustomPrompt="1"/>
            <p:custDataLst>
              <p:tags r:id="rId13"/>
            </p:custDataLst>
          </p:nvPr>
        </p:nvSpPr>
        <p:spPr>
          <a:xfrm>
            <a:off x="5358765" y="4029075"/>
            <a:ext cx="1427480" cy="36766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0"/>
          </a:gradFill>
        </p:spPr>
        <p:txBody>
          <a:bodyPr wrap="square" lIns="91440" tIns="45720" rIns="91440" bIns="45720" rtlCol="0" anchor="t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lt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/>
          <p:nvPr>
            <p:ph type="title" idx="1" hasCustomPrompt="1"/>
            <p:custDataLst>
              <p:tags r:id="rId14"/>
            </p:custDataLst>
          </p:nvPr>
        </p:nvSpPr>
        <p:spPr>
          <a:xfrm>
            <a:off x="3324225" y="1586865"/>
            <a:ext cx="5520055" cy="200596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54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1"/>
                </a:gra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"/>
          <p:cNvSpPr txBox="1"/>
          <p:nvPr>
            <p:ph type="title" idx="2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"/>
            </p:custDataLst>
          </p:nvPr>
        </p:nvCxnSpPr>
        <p:spPr>
          <a:xfrm>
            <a:off x="3609515" y="1313815"/>
            <a:ext cx="4966970" cy="0"/>
          </a:xfrm>
          <a:prstGeom prst="line">
            <a:avLst/>
          </a:prstGeom>
          <a:ln w="25400" cap="rnd">
            <a:gradFill>
              <a:gsLst>
                <a:gs pos="100000">
                  <a:schemeClr val="tx1">
                    <a:alpha val="0"/>
                  </a:schemeClr>
                </a:gs>
                <a:gs pos="1000">
                  <a:schemeClr val="tx1">
                    <a:alpha val="0"/>
                  </a:schemeClr>
                </a:gs>
                <a:gs pos="36000">
                  <a:schemeClr val="accent1"/>
                </a:gs>
                <a:gs pos="64000">
                  <a:schemeClr val="accent2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6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6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7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8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9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6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23" Type="http://schemas.openxmlformats.org/officeDocument/2006/relationships/tags" Target="../tags/tag126.xml" /><Relationship Id="rId24" Type="http://schemas.openxmlformats.org/officeDocument/2006/relationships/tags" Target="../tags/tag12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"/>
          <p:cNvSpPr txBox="1"/>
          <p:nvPr>
            <p:ph type="title" idx="2"/>
            <p:custDataLst>
              <p:tags r:id="rId1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/>
          <a:ea typeface="微软雅黑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微软雅黑"/>
          <a:ea typeface="微软雅黑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微软雅黑"/>
          <a:ea typeface="微软雅黑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微软雅黑"/>
          <a:ea typeface="微软雅黑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微软雅黑"/>
          <a:ea typeface="微软雅黑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微软雅黑"/>
          <a:ea typeface="微软雅黑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tags" Target="../tags/tag178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31" Type="http://schemas.openxmlformats.org/officeDocument/2006/relationships/tags" Target="../tags/tag208.xml" /><Relationship Id="rId32" Type="http://schemas.openxmlformats.org/officeDocument/2006/relationships/tags" Target="../tags/tag209.xml" /><Relationship Id="rId33" Type="http://schemas.openxmlformats.org/officeDocument/2006/relationships/tags" Target="../tags/tag210.xml" /><Relationship Id="rId34" Type="http://schemas.openxmlformats.org/officeDocument/2006/relationships/tags" Target="../tags/tag211.xml" /><Relationship Id="rId35" Type="http://schemas.openxmlformats.org/officeDocument/2006/relationships/tags" Target="../tags/tag212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image" Target="../media/image12.png" /><Relationship Id="rId15" Type="http://schemas.openxmlformats.org/officeDocument/2006/relationships/image" Target="../media/image13.sv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3.xml" /><Relationship Id="rId20" Type="http://schemas.openxmlformats.org/officeDocument/2006/relationships/image" Target="../media/image14.png" /><Relationship Id="rId21" Type="http://schemas.openxmlformats.org/officeDocument/2006/relationships/image" Target="../media/image15.svg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image" Target="../media/image16.png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image" Target="../media/image10.png" /><Relationship Id="rId9" Type="http://schemas.openxmlformats.org/officeDocument/2006/relationships/image" Target="../media/image11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27" Type="http://schemas.openxmlformats.org/officeDocument/2006/relationships/tags" Target="../tags/tag261.xml" /><Relationship Id="rId28" Type="http://schemas.openxmlformats.org/officeDocument/2006/relationships/tags" Target="../tags/tag262.xml" /><Relationship Id="rId29" Type="http://schemas.openxmlformats.org/officeDocument/2006/relationships/tags" Target="../tags/tag263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image" Target="../media/image17.png" /><Relationship Id="rId18" Type="http://schemas.openxmlformats.org/officeDocument/2006/relationships/image" Target="../media/image18.svg" /><Relationship Id="rId19" Type="http://schemas.openxmlformats.org/officeDocument/2006/relationships/tags" Target="../tags/tag279.xml" /><Relationship Id="rId2" Type="http://schemas.openxmlformats.org/officeDocument/2006/relationships/tags" Target="../tags/tag264.xml" /><Relationship Id="rId20" Type="http://schemas.openxmlformats.org/officeDocument/2006/relationships/image" Target="../media/image19.png" /><Relationship Id="rId21" Type="http://schemas.openxmlformats.org/officeDocument/2006/relationships/image" Target="../media/image20.svg" /><Relationship Id="rId22" Type="http://schemas.openxmlformats.org/officeDocument/2006/relationships/tags" Target="../tags/tag280.xml" /><Relationship Id="rId23" Type="http://schemas.openxmlformats.org/officeDocument/2006/relationships/image" Target="../media/image21.png" /><Relationship Id="rId24" Type="http://schemas.openxmlformats.org/officeDocument/2006/relationships/image" Target="../media/image22.svg" /><Relationship Id="rId25" Type="http://schemas.openxmlformats.org/officeDocument/2006/relationships/tags" Target="../tags/tag281.xml" /><Relationship Id="rId26" Type="http://schemas.openxmlformats.org/officeDocument/2006/relationships/image" Target="../media/image23.png" /><Relationship Id="rId27" Type="http://schemas.openxmlformats.org/officeDocument/2006/relationships/image" Target="../media/image24.svg" /><Relationship Id="rId28" Type="http://schemas.openxmlformats.org/officeDocument/2006/relationships/tags" Target="../tags/tag282.xml" /><Relationship Id="rId29" Type="http://schemas.openxmlformats.org/officeDocument/2006/relationships/image" Target="../media/image25.png" /><Relationship Id="rId3" Type="http://schemas.openxmlformats.org/officeDocument/2006/relationships/tags" Target="../tags/tag265.xml" /><Relationship Id="rId30" Type="http://schemas.openxmlformats.org/officeDocument/2006/relationships/image" Target="../media/image26.svg" /><Relationship Id="rId31" Type="http://schemas.openxmlformats.org/officeDocument/2006/relationships/tags" Target="../tags/tag283.xml" /><Relationship Id="rId32" Type="http://schemas.openxmlformats.org/officeDocument/2006/relationships/image" Target="../media/image27.png" /><Relationship Id="rId33" Type="http://schemas.openxmlformats.org/officeDocument/2006/relationships/image" Target="../media/image28.svg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16" Type="http://schemas.openxmlformats.org/officeDocument/2006/relationships/tags" Target="../tags/tag300.xml" /><Relationship Id="rId17" Type="http://schemas.openxmlformats.org/officeDocument/2006/relationships/tags" Target="../tags/tag301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02.xml" /><Relationship Id="rId3" Type="http://schemas.openxmlformats.org/officeDocument/2006/relationships/tags" Target="../tags/tag303.xml" /><Relationship Id="rId4" Type="http://schemas.openxmlformats.org/officeDocument/2006/relationships/tags" Target="../tags/tag3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14" Type="http://schemas.openxmlformats.org/officeDocument/2006/relationships/tags" Target="../tags/tag317.xml" /><Relationship Id="rId15" Type="http://schemas.openxmlformats.org/officeDocument/2006/relationships/tags" Target="../tags/tag318.xml" /><Relationship Id="rId16" Type="http://schemas.openxmlformats.org/officeDocument/2006/relationships/tags" Target="../tags/tag319.xml" /><Relationship Id="rId17" Type="http://schemas.openxmlformats.org/officeDocument/2006/relationships/tags" Target="../tags/tag320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12" Type="http://schemas.openxmlformats.org/officeDocument/2006/relationships/tags" Target="../tags/tag331.xml" /><Relationship Id="rId13" Type="http://schemas.openxmlformats.org/officeDocument/2006/relationships/tags" Target="../tags/tag332.xml" /><Relationship Id="rId14" Type="http://schemas.openxmlformats.org/officeDocument/2006/relationships/tags" Target="../tags/tag333.xml" /><Relationship Id="rId15" Type="http://schemas.openxmlformats.org/officeDocument/2006/relationships/tags" Target="../tags/tag334.xml" /><Relationship Id="rId16" Type="http://schemas.openxmlformats.org/officeDocument/2006/relationships/tags" Target="../tags/tag335.xml" /><Relationship Id="rId17" Type="http://schemas.openxmlformats.org/officeDocument/2006/relationships/tags" Target="../tags/tag336.xml" /><Relationship Id="rId18" Type="http://schemas.openxmlformats.org/officeDocument/2006/relationships/tags" Target="../tags/tag337.xml" /><Relationship Id="rId19" Type="http://schemas.openxmlformats.org/officeDocument/2006/relationships/tags" Target="../tags/tag338.xml" /><Relationship Id="rId2" Type="http://schemas.openxmlformats.org/officeDocument/2006/relationships/tags" Target="../tags/tag321.xml" /><Relationship Id="rId20" Type="http://schemas.openxmlformats.org/officeDocument/2006/relationships/tags" Target="../tags/tag339.xml" /><Relationship Id="rId21" Type="http://schemas.openxmlformats.org/officeDocument/2006/relationships/tags" Target="../tags/tag340.xml" /><Relationship Id="rId22" Type="http://schemas.openxmlformats.org/officeDocument/2006/relationships/tags" Target="../tags/tag341.xml" /><Relationship Id="rId23" Type="http://schemas.openxmlformats.org/officeDocument/2006/relationships/tags" Target="../tags/tag342.xml" /><Relationship Id="rId24" Type="http://schemas.openxmlformats.org/officeDocument/2006/relationships/tags" Target="../tags/tag343.xml" /><Relationship Id="rId3" Type="http://schemas.openxmlformats.org/officeDocument/2006/relationships/tags" Target="../tags/tag32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tags" Target="../tags/tag327.xml" /><Relationship Id="rId9" Type="http://schemas.openxmlformats.org/officeDocument/2006/relationships/tags" Target="../tags/tag3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1014222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/>
          <p:nvPr>
            <p:ph type="body" idx="3"/>
            <p:custDataLst>
              <p:tags r:id="rId3"/>
            </p:custDataLst>
          </p:nvPr>
        </p:nvSpPr>
        <p:spPr>
          <a:gradFill>
            <a:lin ang="2700000" scaled="0"/>
          </a:gradFill>
        </p:spPr>
        <p:txBody>
          <a:bodyPr>
            <a:normAutofit lnSpcReduction="10000"/>
          </a:bodyPr>
          <a:lstStyle/>
          <a:p>
            <a:r>
              <a:rPr lang="zh-CN" altLang="en-US">
                <a:solidFill>
                  <a:schemeClr val="lt1"/>
                </a:solidFill>
              </a:rPr>
              <a:t>演讲人</a:t>
            </a:r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" name="标题 7"/>
          <p:cNvSpPr/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</a:rPr>
              <a:t>烧伤科常见疾病烧伤护理</a:t>
            </a:r>
            <a:endParaRPr lang="zh-CN" altLang="en-US">
              <a:gradFill flip="none" rotWithShape="1"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0" scaled="0"/>
              </a:gradFill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>
            <p:custDataLst>
              <p:tags r:id="rId3"/>
            </p:custDataLst>
          </p:nvPr>
        </p:nvCxnSpPr>
        <p:spPr>
          <a:xfrm>
            <a:off x="3609515" y="1313815"/>
            <a:ext cx="4966970" cy="0"/>
          </a:xfrm>
          <a:prstGeom prst="line">
            <a:avLst/>
          </a:prstGeom>
          <a:ln w="25400" cap="rnd">
            <a:gradFill>
              <a:gsLst>
                <a:gs pos="0">
                  <a:srgbClr val="0149EB"/>
                </a:gs>
                <a:gs pos="100000">
                  <a:srgbClr val="9340C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2897505" y="1515110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1212215" y="1592262"/>
            <a:ext cx="1526540" cy="76835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4400" b="1" spc="300">
                <a:solidFill>
                  <a:schemeClr val="lt1"/>
                </a:solidFill>
                <a:uFillTx/>
                <a:latin typeface="微软雅黑"/>
                <a:ea typeface="微软雅黑"/>
              </a:rPr>
              <a:t>目录</a:t>
            </a:r>
            <a:endParaRPr lang="zh-CN" altLang="en-US" sz="4400" b="1" spc="300">
              <a:solidFill>
                <a:schemeClr val="lt1"/>
              </a:solidFill>
              <a:uFillTx/>
              <a:latin typeface="微软雅黑"/>
              <a:ea typeface="微软雅黑"/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4447855" y="2666473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uFillTx/>
                <a:latin typeface="微软雅黑"/>
                <a:ea typeface="微软雅黑"/>
                <a:cs typeface="Arial" pitchFamily="34" charset="0"/>
              </a:rPr>
              <a:t>01.</a:t>
            </a:r>
            <a:endParaRPr lang="en-US" altLang="zh-CN" sz="3200" b="1">
              <a:solidFill>
                <a:schemeClr val="lt1"/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5424486" y="2724814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</a:rPr>
              <a:t>病因和发病机制</a:t>
            </a: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6" name="文本框 35"/>
          <p:cNvSpPr txBox="1"/>
          <p:nvPr>
            <p:custDataLst>
              <p:tags r:id="rId8"/>
            </p:custDataLst>
          </p:nvPr>
        </p:nvSpPr>
        <p:spPr>
          <a:xfrm>
            <a:off x="8060197" y="2676463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uFillTx/>
                <a:latin typeface="微软雅黑"/>
                <a:ea typeface="微软雅黑"/>
                <a:cs typeface="Arial" pitchFamily="34" charset="0"/>
              </a:rPr>
              <a:t>02.</a:t>
            </a:r>
            <a:endParaRPr lang="en-US" altLang="zh-CN" sz="3200" b="1">
              <a:solidFill>
                <a:schemeClr val="lt1"/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9"/>
            </p:custDataLst>
          </p:nvPr>
        </p:nvSpPr>
        <p:spPr>
          <a:xfrm>
            <a:off x="9036828" y="2734804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</a:rPr>
              <a:t>临床表现</a:t>
            </a: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4447855" y="3685102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uFillTx/>
                <a:latin typeface="微软雅黑"/>
                <a:ea typeface="微软雅黑"/>
                <a:cs typeface="Arial" pitchFamily="34" charset="0"/>
              </a:rPr>
              <a:t>03.</a:t>
            </a:r>
            <a:endParaRPr lang="en-US" altLang="zh-CN" sz="3200" b="1">
              <a:solidFill>
                <a:schemeClr val="lt1"/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3" name="文本框 22"/>
          <p:cNvSpPr txBox="1"/>
          <p:nvPr>
            <p:custDataLst>
              <p:tags r:id="rId11"/>
            </p:custDataLst>
          </p:nvPr>
        </p:nvSpPr>
        <p:spPr>
          <a:xfrm>
            <a:off x="5424486" y="3743443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</a:rPr>
              <a:t>辅助检查和处理要点</a:t>
            </a: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0" name="文本框 39"/>
          <p:cNvSpPr txBox="1"/>
          <p:nvPr>
            <p:custDataLst>
              <p:tags r:id="rId12"/>
            </p:custDataLst>
          </p:nvPr>
        </p:nvSpPr>
        <p:spPr>
          <a:xfrm>
            <a:off x="8060197" y="3695410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uFillTx/>
                <a:latin typeface="微软雅黑"/>
                <a:ea typeface="微软雅黑"/>
                <a:cs typeface="Arial" pitchFamily="34" charset="0"/>
              </a:rPr>
              <a:t>04.</a:t>
            </a:r>
            <a:endParaRPr lang="en-US" altLang="zh-CN" sz="3200" b="1">
              <a:solidFill>
                <a:schemeClr val="lt1"/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9036828" y="3753751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</a:rPr>
              <a:t>常见护理注意事项</a:t>
            </a: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4"/>
            </p:custDataLst>
          </p:nvPr>
        </p:nvSpPr>
        <p:spPr>
          <a:xfrm>
            <a:off x="4447855" y="4697494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uFillTx/>
                <a:latin typeface="微软雅黑"/>
                <a:ea typeface="微软雅黑"/>
                <a:cs typeface="Arial" pitchFamily="34" charset="0"/>
              </a:rPr>
              <a:t>05.</a:t>
            </a:r>
            <a:endParaRPr lang="en-US" altLang="zh-CN" sz="3200" b="1">
              <a:solidFill>
                <a:schemeClr val="lt1"/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15"/>
            </p:custDataLst>
          </p:nvPr>
        </p:nvSpPr>
        <p:spPr>
          <a:xfrm>
            <a:off x="5424486" y="4755835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</a:rPr>
              <a:t>常见护理措施</a:t>
            </a: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43" name="文本框 42"/>
          <p:cNvSpPr txBox="1"/>
          <p:nvPr>
            <p:custDataLst>
              <p:tags r:id="rId16"/>
            </p:custDataLst>
          </p:nvPr>
        </p:nvSpPr>
        <p:spPr>
          <a:xfrm>
            <a:off x="8060197" y="4707802"/>
            <a:ext cx="748030" cy="58356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uFillTx/>
                <a:latin typeface="微软雅黑"/>
                <a:ea typeface="微软雅黑"/>
                <a:cs typeface="Arial" pitchFamily="34" charset="0"/>
              </a:rPr>
              <a:t>06.</a:t>
            </a:r>
            <a:endParaRPr lang="en-US" altLang="zh-CN" sz="3200" b="1">
              <a:solidFill>
                <a:schemeClr val="lt1"/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17"/>
            </p:custDataLst>
          </p:nvPr>
        </p:nvSpPr>
        <p:spPr>
          <a:xfrm>
            <a:off x="9036828" y="4766143"/>
            <a:ext cx="2320290" cy="466883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lt1"/>
                </a:solidFill>
                <a:latin typeface="微软雅黑"/>
                <a:ea typeface="微软雅黑"/>
                <a:cs typeface="微软雅黑" panose="020b0503020204020204" charset="-122"/>
              </a:rPr>
              <a:t>常见护理技巧</a:t>
            </a:r>
            <a:endParaRPr lang="zh-CN" altLang="en-US">
              <a:solidFill>
                <a:schemeClr val="lt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cxnSp>
        <p:nvCxnSpPr>
          <p:cNvPr id="46" name="直接连接符 45"/>
          <p:cNvCxnSpPr/>
          <p:nvPr>
            <p:custDataLst>
              <p:tags r:id="rId18"/>
            </p:custDataLst>
          </p:nvPr>
        </p:nvCxnSpPr>
        <p:spPr>
          <a:xfrm>
            <a:off x="4570410" y="1959610"/>
            <a:ext cx="5248275" cy="0"/>
          </a:xfrm>
          <a:prstGeom prst="line">
            <a:avLst/>
          </a:prstGeom>
          <a:ln>
            <a:solidFill>
              <a:schemeClr val="lt1">
                <a:lumMod val="7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/>
          <p:nvPr>
            <p:ph type="body" idx="2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 sz="8780">
                <a:solidFill>
                  <a:schemeClr val="lt1">
                    <a:lumMod val="75000"/>
                  </a:schemeClr>
                </a:solidFill>
              </a:rPr>
              <a:t>1</a:t>
            </a:r>
            <a:endParaRPr lang="zh-CN" altLang="en-US" sz="8780">
              <a:solidFill>
                <a:schemeClr val="lt1">
                  <a:lumMod val="75000"/>
                </a:schemeClr>
              </a:solidFill>
            </a:endParaRPr>
          </a:p>
        </p:txBody>
      </p:sp>
      <p:sp>
        <p:nvSpPr>
          <p:cNvPr id="7" name="标题 6"/>
          <p:cNvSpPr/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/>
                </a:solidFill>
              </a:rPr>
              <a:t>病因和发病机制</a:t>
            </a:r>
            <a:endParaRPr lang="zh-CN" altLang="en-US">
              <a:solidFill>
                <a:schemeClr val="lt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>
            <p:custDataLst>
              <p:tags r:id="rId2"/>
            </p:custDataLst>
          </p:nvPr>
        </p:nvCxnSpPr>
        <p:spPr>
          <a:xfrm>
            <a:off x="3609515" y="1313815"/>
            <a:ext cx="4966970" cy="0"/>
          </a:xfrm>
          <a:prstGeom prst="line">
            <a:avLst/>
          </a:prstGeom>
          <a:ln w="25400" cap="rnd">
            <a:gradFill>
              <a:gsLst>
                <a:gs pos="0">
                  <a:srgbClr val="0149EB"/>
                </a:gs>
                <a:gs pos="100000">
                  <a:srgbClr val="9340C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文本框 6"/>
          <p:cNvSpPr txBox="1"/>
          <p:nvPr>
            <p:custDataLst>
              <p:tags r:id="rId3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lt1"/>
                </a:solidFill>
                <a:latin typeface="微软雅黑"/>
                <a:ea typeface="微软雅黑"/>
                <a:sym typeface="微软雅黑"/>
              </a:rPr>
              <a:t>烧伤的原因</a:t>
            </a:r>
            <a:endParaRPr lang="zh-CN" sz="4900" spc="330" err="1">
              <a:solidFill>
                <a:schemeClr val="lt1"/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圆角矩形 5"/>
          <p:cNvSpPr/>
          <p:nvPr>
            <p:custDataLst>
              <p:tags r:id="rId5"/>
            </p:custDataLst>
          </p:nvPr>
        </p:nvSpPr>
        <p:spPr>
          <a:xfrm>
            <a:off x="2933938" y="1516144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7" name="圆角矩形 3"/>
          <p:cNvSpPr/>
          <p:nvPr>
            <p:custDataLst>
              <p:tags r:id="rId6"/>
            </p:custDataLst>
          </p:nvPr>
        </p:nvSpPr>
        <p:spPr>
          <a:xfrm>
            <a:off x="2897112" y="1478280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l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8" name="文本框 87"/>
          <p:cNvSpPr txBox="1"/>
          <p:nvPr>
            <p:custDataLst>
              <p:tags r:id="rId7"/>
            </p:custDataLst>
          </p:nvPr>
        </p:nvSpPr>
        <p:spPr>
          <a:xfrm>
            <a:off x="2978026" y="1634402"/>
            <a:ext cx="1598049" cy="14379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just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00">
                <a:solidFill>
                  <a:schemeClr val="dk1"/>
                </a:solidFill>
                <a:uFillTx/>
                <a:latin typeface="微软雅黑"/>
                <a:ea typeface="微软雅黑"/>
              </a:rPr>
              <a:t>热力烧伤：高温、火焰、热液等热源造成的烧伤</a:t>
            </a:r>
            <a:endParaRPr lang="zh-CN" altLang="en-US" sz="1700" spc="100">
              <a:solidFill>
                <a:schemeClr val="dk1"/>
              </a:solidFill>
              <a:uFillTx/>
              <a:latin typeface="微软雅黑"/>
              <a:ea typeface="微软雅黑"/>
            </a:endParaRPr>
          </a:p>
        </p:txBody>
      </p:sp>
      <p:sp>
        <p:nvSpPr>
          <p:cNvPr id="89" name="圆角矩形 16"/>
          <p:cNvSpPr/>
          <p:nvPr>
            <p:custDataLst>
              <p:tags r:id="rId8"/>
            </p:custDataLst>
          </p:nvPr>
        </p:nvSpPr>
        <p:spPr>
          <a:xfrm>
            <a:off x="3049085" y="3180583"/>
            <a:ext cx="247410" cy="248966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altLang="zh-CN" sz="10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0" name="圆角矩形 12"/>
          <p:cNvSpPr/>
          <p:nvPr>
            <p:custDataLst>
              <p:tags r:id="rId9"/>
            </p:custDataLst>
          </p:nvPr>
        </p:nvSpPr>
        <p:spPr>
          <a:xfrm>
            <a:off x="5171000" y="1516144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lt1">
              <a:lumMod val="75000"/>
            </a:schemeClr>
          </a:solidFill>
          <a:ln>
            <a:solidFill>
              <a:schemeClr val="l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1" name="圆角矩形 13"/>
          <p:cNvSpPr/>
          <p:nvPr>
            <p:custDataLst>
              <p:tags r:id="rId10"/>
            </p:custDataLst>
          </p:nvPr>
        </p:nvSpPr>
        <p:spPr>
          <a:xfrm>
            <a:off x="5134173" y="1478280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lt1"/>
          </a:solidFill>
          <a:ln>
            <a:solidFill>
              <a:schemeClr val="l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2" name="文本框 91"/>
          <p:cNvSpPr txBox="1"/>
          <p:nvPr>
            <p:custDataLst>
              <p:tags r:id="rId11"/>
            </p:custDataLst>
          </p:nvPr>
        </p:nvSpPr>
        <p:spPr>
          <a:xfrm>
            <a:off x="5215087" y="1634402"/>
            <a:ext cx="1598049" cy="14379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just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z="1700" spc="100">
                <a:solidFill>
                  <a:schemeClr val="dk1"/>
                </a:solidFill>
                <a:uFillTx/>
                <a:latin typeface="微软雅黑"/>
                <a:ea typeface="微软雅黑"/>
              </a:rPr>
              <a:t>化学烧伤：强酸、强碱等化学物质造成的烧伤</a:t>
            </a:r>
            <a:endParaRPr lang="zh-CN" altLang="en-US" sz="1700" spc="100">
              <a:solidFill>
                <a:schemeClr val="dk1"/>
              </a:solidFill>
              <a:uFillTx/>
              <a:latin typeface="微软雅黑"/>
              <a:ea typeface="微软雅黑"/>
            </a:endParaRPr>
          </a:p>
        </p:txBody>
      </p:sp>
      <p:sp>
        <p:nvSpPr>
          <p:cNvPr id="93" name="圆角矩形 15"/>
          <p:cNvSpPr/>
          <p:nvPr>
            <p:custDataLst>
              <p:tags r:id="rId12"/>
            </p:custDataLst>
          </p:nvPr>
        </p:nvSpPr>
        <p:spPr>
          <a:xfrm>
            <a:off x="5286146" y="3180583"/>
            <a:ext cx="247410" cy="248966"/>
          </a:xfrm>
          <a:prstGeom prst="roundRect">
            <a:avLst>
              <a:gd name="adj" fmla="val 23765"/>
            </a:avLst>
          </a:prstGeom>
          <a:solidFill>
            <a:schemeClr val="lt1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altLang="zh-CN" sz="10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4" name="圆角矩形 17"/>
          <p:cNvSpPr/>
          <p:nvPr>
            <p:custDataLst>
              <p:tags r:id="rId13"/>
            </p:custDataLst>
          </p:nvPr>
        </p:nvSpPr>
        <p:spPr>
          <a:xfrm>
            <a:off x="7497792" y="1516144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5" name="圆角矩形 18"/>
          <p:cNvSpPr/>
          <p:nvPr>
            <p:custDataLst>
              <p:tags r:id="rId14"/>
            </p:custDataLst>
          </p:nvPr>
        </p:nvSpPr>
        <p:spPr>
          <a:xfrm>
            <a:off x="7460966" y="1478280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l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6" name="文本框 95"/>
          <p:cNvSpPr txBox="1"/>
          <p:nvPr>
            <p:custDataLst>
              <p:tags r:id="rId15"/>
            </p:custDataLst>
          </p:nvPr>
        </p:nvSpPr>
        <p:spPr>
          <a:xfrm>
            <a:off x="7541880" y="1634402"/>
            <a:ext cx="1598049" cy="14379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just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z="1700" spc="120">
                <a:solidFill>
                  <a:schemeClr val="dk1"/>
                </a:solidFill>
                <a:uFillTx/>
                <a:latin typeface="微软雅黑"/>
                <a:ea typeface="微软雅黑"/>
              </a:rPr>
              <a:t>电烧伤：电流通过人体造成的烧伤</a:t>
            </a:r>
            <a:endParaRPr lang="zh-CN" altLang="en-US" sz="1700" spc="120">
              <a:solidFill>
                <a:schemeClr val="dk1"/>
              </a:solidFill>
              <a:uFillTx/>
              <a:latin typeface="微软雅黑"/>
              <a:ea typeface="微软雅黑"/>
            </a:endParaRPr>
          </a:p>
        </p:txBody>
      </p:sp>
      <p:sp>
        <p:nvSpPr>
          <p:cNvPr id="97" name="圆角矩形 20"/>
          <p:cNvSpPr/>
          <p:nvPr>
            <p:custDataLst>
              <p:tags r:id="rId16"/>
            </p:custDataLst>
          </p:nvPr>
        </p:nvSpPr>
        <p:spPr>
          <a:xfrm>
            <a:off x="7612939" y="3180583"/>
            <a:ext cx="247410" cy="248966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altLang="zh-CN" sz="10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8" name="圆角矩形 2"/>
          <p:cNvSpPr/>
          <p:nvPr>
            <p:custDataLst>
              <p:tags r:id="rId17"/>
            </p:custDataLst>
          </p:nvPr>
        </p:nvSpPr>
        <p:spPr>
          <a:xfrm>
            <a:off x="2978026" y="4024474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9" name="圆角矩形 6"/>
          <p:cNvSpPr/>
          <p:nvPr>
            <p:custDataLst>
              <p:tags r:id="rId18"/>
            </p:custDataLst>
          </p:nvPr>
        </p:nvSpPr>
        <p:spPr>
          <a:xfrm>
            <a:off x="2941200" y="3986610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l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00" name="文本框 99"/>
          <p:cNvSpPr txBox="1"/>
          <p:nvPr>
            <p:custDataLst>
              <p:tags r:id="rId19"/>
            </p:custDataLst>
          </p:nvPr>
        </p:nvSpPr>
        <p:spPr>
          <a:xfrm>
            <a:off x="3022114" y="4142732"/>
            <a:ext cx="1598049" cy="14379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just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00">
                <a:solidFill>
                  <a:schemeClr val="dk1"/>
                </a:solidFill>
                <a:uFillTx/>
                <a:latin typeface="微软雅黑"/>
                <a:ea typeface="微软雅黑"/>
              </a:rPr>
              <a:t>放射性烧伤：放射性物质辐射造成的烧伤</a:t>
            </a:r>
            <a:endParaRPr lang="zh-CN" altLang="en-US" sz="1700" spc="100">
              <a:solidFill>
                <a:schemeClr val="dk1"/>
              </a:solidFill>
              <a:uFillTx/>
              <a:latin typeface="微软雅黑"/>
              <a:ea typeface="微软雅黑"/>
            </a:endParaRPr>
          </a:p>
        </p:txBody>
      </p:sp>
      <p:sp>
        <p:nvSpPr>
          <p:cNvPr id="101" name="圆角矩形 9"/>
          <p:cNvSpPr/>
          <p:nvPr>
            <p:custDataLst>
              <p:tags r:id="rId20"/>
            </p:custDataLst>
          </p:nvPr>
        </p:nvSpPr>
        <p:spPr>
          <a:xfrm>
            <a:off x="3093173" y="5688914"/>
            <a:ext cx="247410" cy="248966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lt1"/>
                </a:solidFill>
                <a:latin typeface="微软雅黑"/>
                <a:ea typeface="微软雅黑"/>
              </a:rPr>
              <a:t>04</a:t>
            </a:r>
            <a:endParaRPr lang="en-US" altLang="zh-CN" sz="10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02" name="圆角矩形 10"/>
          <p:cNvSpPr/>
          <p:nvPr>
            <p:custDataLst>
              <p:tags r:id="rId21"/>
            </p:custDataLst>
          </p:nvPr>
        </p:nvSpPr>
        <p:spPr>
          <a:xfrm>
            <a:off x="5215087" y="4024474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lt1">
              <a:lumMod val="75000"/>
            </a:schemeClr>
          </a:solidFill>
          <a:ln>
            <a:solidFill>
              <a:schemeClr val="l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03" name="圆角矩形 11"/>
          <p:cNvSpPr/>
          <p:nvPr>
            <p:custDataLst>
              <p:tags r:id="rId22"/>
            </p:custDataLst>
          </p:nvPr>
        </p:nvSpPr>
        <p:spPr>
          <a:xfrm>
            <a:off x="5178261" y="3986610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lt1"/>
          </a:solidFill>
          <a:ln>
            <a:solidFill>
              <a:schemeClr val="l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04" name="文本框 103"/>
          <p:cNvSpPr txBox="1"/>
          <p:nvPr>
            <p:custDataLst>
              <p:tags r:id="rId23"/>
            </p:custDataLst>
          </p:nvPr>
        </p:nvSpPr>
        <p:spPr>
          <a:xfrm>
            <a:off x="5259175" y="4142732"/>
            <a:ext cx="1598049" cy="14379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just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z="1700" spc="90">
                <a:solidFill>
                  <a:schemeClr val="dk1"/>
                </a:solidFill>
                <a:uFillTx/>
                <a:latin typeface="微软雅黑"/>
                <a:ea typeface="微软雅黑"/>
              </a:rPr>
              <a:t>生物烧伤：生物毒素、生物病原体等造成的烧伤</a:t>
            </a:r>
            <a:endParaRPr lang="zh-CN" altLang="en-US" sz="1700" spc="90">
              <a:solidFill>
                <a:schemeClr val="dk1"/>
              </a:solidFill>
              <a:uFillTx/>
              <a:latin typeface="微软雅黑"/>
              <a:ea typeface="微软雅黑"/>
            </a:endParaRPr>
          </a:p>
        </p:txBody>
      </p:sp>
      <p:sp>
        <p:nvSpPr>
          <p:cNvPr id="105" name="圆角矩形 22"/>
          <p:cNvSpPr/>
          <p:nvPr>
            <p:custDataLst>
              <p:tags r:id="rId24"/>
            </p:custDataLst>
          </p:nvPr>
        </p:nvSpPr>
        <p:spPr>
          <a:xfrm>
            <a:off x="5330234" y="5688914"/>
            <a:ext cx="247410" cy="248966"/>
          </a:xfrm>
          <a:prstGeom prst="roundRect">
            <a:avLst>
              <a:gd name="adj" fmla="val 23765"/>
            </a:avLst>
          </a:prstGeom>
          <a:solidFill>
            <a:schemeClr val="lt1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dk1"/>
                </a:solidFill>
                <a:latin typeface="微软雅黑"/>
                <a:ea typeface="微软雅黑"/>
              </a:rPr>
              <a:t>05</a:t>
            </a:r>
            <a:endParaRPr lang="en-US" altLang="zh-CN" sz="1000" b="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6" name="圆角矩形 23"/>
          <p:cNvSpPr/>
          <p:nvPr>
            <p:custDataLst>
              <p:tags r:id="rId25"/>
            </p:custDataLst>
          </p:nvPr>
        </p:nvSpPr>
        <p:spPr>
          <a:xfrm>
            <a:off x="7541880" y="4024474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07" name="圆角矩形 24"/>
          <p:cNvSpPr/>
          <p:nvPr>
            <p:custDataLst>
              <p:tags r:id="rId26"/>
            </p:custDataLst>
          </p:nvPr>
        </p:nvSpPr>
        <p:spPr>
          <a:xfrm>
            <a:off x="7505054" y="3986610"/>
            <a:ext cx="1759358" cy="2117765"/>
          </a:xfrm>
          <a:prstGeom prst="roundRect">
            <a:avLst>
              <a:gd name="adj" fmla="val 6621"/>
            </a:avLst>
          </a:prstGeom>
          <a:solidFill>
            <a:schemeClr val="l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08" name="文本框 107"/>
          <p:cNvSpPr txBox="1"/>
          <p:nvPr>
            <p:custDataLst>
              <p:tags r:id="rId27"/>
            </p:custDataLst>
          </p:nvPr>
        </p:nvSpPr>
        <p:spPr>
          <a:xfrm>
            <a:off x="7585967" y="4142732"/>
            <a:ext cx="1598049" cy="143799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just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z="1700" spc="100">
                <a:solidFill>
                  <a:schemeClr val="dk1"/>
                </a:solidFill>
                <a:uFillTx/>
                <a:latin typeface="微软雅黑"/>
                <a:ea typeface="微软雅黑"/>
              </a:rPr>
              <a:t>机械烧伤：机械摩擦、挤压等造成的烧伤</a:t>
            </a:r>
            <a:endParaRPr lang="zh-CN" altLang="en-US" sz="1700" spc="100">
              <a:solidFill>
                <a:schemeClr val="dk1"/>
              </a:solidFill>
              <a:uFillTx/>
              <a:latin typeface="微软雅黑"/>
              <a:ea typeface="微软雅黑"/>
            </a:endParaRPr>
          </a:p>
        </p:txBody>
      </p:sp>
      <p:sp>
        <p:nvSpPr>
          <p:cNvPr id="109" name="圆角矩形 26"/>
          <p:cNvSpPr/>
          <p:nvPr>
            <p:custDataLst>
              <p:tags r:id="rId28"/>
            </p:custDataLst>
          </p:nvPr>
        </p:nvSpPr>
        <p:spPr>
          <a:xfrm>
            <a:off x="7657026" y="5688914"/>
            <a:ext cx="247410" cy="248966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solidFill>
                  <a:schemeClr val="lt1"/>
                </a:solidFill>
                <a:latin typeface="微软雅黑"/>
                <a:ea typeface="微软雅黑"/>
              </a:rPr>
              <a:t>06</a:t>
            </a:r>
            <a:endParaRPr lang="en-US" altLang="zh-CN" sz="10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</p:spTree>
    <p:custDataLst>
      <p:tags r:id="rId29"/>
    </p:custData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3" name="直接连接符 32"/>
          <p:cNvCxnSpPr/>
          <p:nvPr>
            <p:custDataLst>
              <p:tags r:id="rId2"/>
            </p:custDataLst>
          </p:nvPr>
        </p:nvCxnSpPr>
        <p:spPr>
          <a:xfrm>
            <a:off x="3609515" y="1313815"/>
            <a:ext cx="4966970" cy="0"/>
          </a:xfrm>
          <a:prstGeom prst="line">
            <a:avLst/>
          </a:prstGeom>
          <a:ln w="25400" cap="rnd">
            <a:gradFill>
              <a:gsLst>
                <a:gs pos="0">
                  <a:srgbClr val="0149EB"/>
                </a:gs>
                <a:gs pos="100000">
                  <a:srgbClr val="9340C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文本框 6"/>
          <p:cNvSpPr txBox="1"/>
          <p:nvPr>
            <p:custDataLst>
              <p:tags r:id="rId3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lt1"/>
                </a:solidFill>
                <a:latin typeface="微软雅黑"/>
                <a:ea typeface="微软雅黑"/>
                <a:sym typeface="微软雅黑"/>
              </a:rPr>
              <a:t>烧伤的分类</a:t>
            </a:r>
            <a:endParaRPr lang="zh-CN" sz="4900" spc="330" err="1">
              <a:solidFill>
                <a:schemeClr val="lt1"/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椭圆 26"/>
          <p:cNvSpPr/>
          <p:nvPr>
            <p:custDataLst>
              <p:tags r:id="rId5"/>
            </p:custDataLst>
          </p:nvPr>
        </p:nvSpPr>
        <p:spPr>
          <a:xfrm>
            <a:off x="3431140" y="1478280"/>
            <a:ext cx="605891" cy="605524"/>
          </a:xfrm>
          <a:prstGeom prst="ellipse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8" name="等腰三角形 27"/>
          <p:cNvSpPr/>
          <p:nvPr>
            <p:custDataLst>
              <p:tags r:id="rId6"/>
            </p:custDataLst>
          </p:nvPr>
        </p:nvSpPr>
        <p:spPr>
          <a:xfrm rot="5400000">
            <a:off x="3361929" y="1757898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9" name="等腰三角形 28"/>
          <p:cNvSpPr/>
          <p:nvPr>
            <p:custDataLst>
              <p:tags r:id="rId7"/>
            </p:custDataLst>
          </p:nvPr>
        </p:nvSpPr>
        <p:spPr>
          <a:xfrm rot="16200000">
            <a:off x="3918052" y="1727570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0" name="文本框 178"/>
          <p:cNvSpPr txBox="1"/>
          <p:nvPr>
            <p:custDataLst>
              <p:tags r:id="rId8"/>
            </p:custDataLst>
          </p:nvPr>
        </p:nvSpPr>
        <p:spPr>
          <a:xfrm>
            <a:off x="2768444" y="2165143"/>
            <a:ext cx="1902083" cy="1514853"/>
          </a:xfrm>
          <a:prstGeom prst="rect">
            <a:avLst/>
          </a:prstGeom>
          <a:noFill/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lt1"/>
                </a:solidFill>
                <a:uFillTx/>
                <a:latin typeface="微软雅黑"/>
                <a:ea typeface="微软雅黑"/>
                <a:sym typeface="+mn-ea"/>
              </a:rPr>
              <a:t>热烧伤：由高温、火焰、热液等热源引起的烧伤</a:t>
            </a:r>
            <a:endParaRPr lang="zh-CN" altLang="en-US" sz="1900" spc="110">
              <a:solidFill>
                <a:schemeClr val="lt1"/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31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3459479" y="1551972"/>
            <a:ext cx="574935" cy="408781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1600" b="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altLang="zh-CN" sz="16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" name="椭圆 1"/>
          <p:cNvSpPr/>
          <p:nvPr>
            <p:custDataLst>
              <p:tags r:id="rId10"/>
            </p:custDataLst>
          </p:nvPr>
        </p:nvSpPr>
        <p:spPr>
          <a:xfrm>
            <a:off x="5810829" y="1478280"/>
            <a:ext cx="605891" cy="605524"/>
          </a:xfrm>
          <a:prstGeom prst="ellipse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" name="等腰三角形 3"/>
          <p:cNvSpPr/>
          <p:nvPr>
            <p:custDataLst>
              <p:tags r:id="rId11"/>
            </p:custDataLst>
          </p:nvPr>
        </p:nvSpPr>
        <p:spPr>
          <a:xfrm rot="5400000">
            <a:off x="5741618" y="1757898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" name="等腰三角形 4"/>
          <p:cNvSpPr/>
          <p:nvPr>
            <p:custDataLst>
              <p:tags r:id="rId12"/>
            </p:custDataLst>
          </p:nvPr>
        </p:nvSpPr>
        <p:spPr>
          <a:xfrm rot="16200000">
            <a:off x="6297742" y="1727570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" name="文本框 178"/>
          <p:cNvSpPr txBox="1"/>
          <p:nvPr>
            <p:custDataLst>
              <p:tags r:id="rId13"/>
            </p:custDataLst>
          </p:nvPr>
        </p:nvSpPr>
        <p:spPr>
          <a:xfrm>
            <a:off x="5148134" y="2165143"/>
            <a:ext cx="1902083" cy="1514853"/>
          </a:xfrm>
          <a:prstGeom prst="rect">
            <a:avLst/>
          </a:prstGeom>
          <a:noFill/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lt1"/>
                </a:solidFill>
                <a:uFillTx/>
                <a:latin typeface="微软雅黑"/>
                <a:ea typeface="微软雅黑"/>
                <a:sym typeface="+mn-ea"/>
              </a:rPr>
              <a:t>化学烧伤：由强酸、强碱等化学物质引起的烧伤</a:t>
            </a:r>
            <a:endParaRPr lang="zh-CN" altLang="en-US" sz="1900" spc="110">
              <a:solidFill>
                <a:schemeClr val="lt1"/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标题 5"/>
          <p:cNvSpPr>
            <a:spLocks noGrp="1"/>
          </p:cNvSpPr>
          <p:nvPr>
            <p:custDataLst>
              <p:tags r:id="rId14"/>
            </p:custDataLst>
          </p:nvPr>
        </p:nvSpPr>
        <p:spPr>
          <a:xfrm>
            <a:off x="5839168" y="1551972"/>
            <a:ext cx="574935" cy="408781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1600" b="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altLang="zh-CN" sz="16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" name="椭圆 7"/>
          <p:cNvSpPr/>
          <p:nvPr>
            <p:custDataLst>
              <p:tags r:id="rId15"/>
            </p:custDataLst>
          </p:nvPr>
        </p:nvSpPr>
        <p:spPr>
          <a:xfrm>
            <a:off x="8190518" y="1478280"/>
            <a:ext cx="605891" cy="605524"/>
          </a:xfrm>
          <a:prstGeom prst="ellipse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" name="等腰三角形 8"/>
          <p:cNvSpPr/>
          <p:nvPr>
            <p:custDataLst>
              <p:tags r:id="rId16"/>
            </p:custDataLst>
          </p:nvPr>
        </p:nvSpPr>
        <p:spPr>
          <a:xfrm rot="5400000">
            <a:off x="8121307" y="1757898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0" name="等腰三角形 9"/>
          <p:cNvSpPr/>
          <p:nvPr>
            <p:custDataLst>
              <p:tags r:id="rId17"/>
            </p:custDataLst>
          </p:nvPr>
        </p:nvSpPr>
        <p:spPr>
          <a:xfrm rot="16200000">
            <a:off x="8677431" y="1727570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1" name="文本框 178"/>
          <p:cNvSpPr txBox="1"/>
          <p:nvPr>
            <p:custDataLst>
              <p:tags r:id="rId18"/>
            </p:custDataLst>
          </p:nvPr>
        </p:nvSpPr>
        <p:spPr>
          <a:xfrm>
            <a:off x="7527823" y="2165143"/>
            <a:ext cx="1902083" cy="1514853"/>
          </a:xfrm>
          <a:prstGeom prst="rect">
            <a:avLst/>
          </a:prstGeom>
          <a:noFill/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80">
                <a:solidFill>
                  <a:schemeClr val="lt1"/>
                </a:solidFill>
                <a:uFillTx/>
                <a:latin typeface="微软雅黑"/>
                <a:ea typeface="微软雅黑"/>
                <a:sym typeface="+mn-ea"/>
              </a:rPr>
              <a:t>电烧伤：由电流引起的烧伤</a:t>
            </a:r>
            <a:endParaRPr lang="zh-CN" altLang="en-US" sz="1900" spc="180">
              <a:solidFill>
                <a:schemeClr val="lt1"/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12" name="标题 5"/>
          <p:cNvSpPr>
            <a:spLocks noGrp="1"/>
          </p:cNvSpPr>
          <p:nvPr>
            <p:custDataLst>
              <p:tags r:id="rId19"/>
            </p:custDataLst>
          </p:nvPr>
        </p:nvSpPr>
        <p:spPr>
          <a:xfrm>
            <a:off x="8218857" y="1551972"/>
            <a:ext cx="574935" cy="408781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1600" b="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altLang="zh-CN" sz="16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3" name="椭圆 12"/>
          <p:cNvSpPr/>
          <p:nvPr>
            <p:custDataLst>
              <p:tags r:id="rId20"/>
            </p:custDataLst>
          </p:nvPr>
        </p:nvSpPr>
        <p:spPr>
          <a:xfrm>
            <a:off x="3431140" y="3940699"/>
            <a:ext cx="605891" cy="605524"/>
          </a:xfrm>
          <a:prstGeom prst="ellipse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4" name="等腰三角形 13"/>
          <p:cNvSpPr/>
          <p:nvPr>
            <p:custDataLst>
              <p:tags r:id="rId21"/>
            </p:custDataLst>
          </p:nvPr>
        </p:nvSpPr>
        <p:spPr>
          <a:xfrm rot="5400000">
            <a:off x="3361929" y="4220317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5" name="等腰三角形 14"/>
          <p:cNvSpPr/>
          <p:nvPr>
            <p:custDataLst>
              <p:tags r:id="rId22"/>
            </p:custDataLst>
          </p:nvPr>
        </p:nvSpPr>
        <p:spPr>
          <a:xfrm rot="16200000">
            <a:off x="3918052" y="4189989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6" name="文本框 178"/>
          <p:cNvSpPr txBox="1"/>
          <p:nvPr>
            <p:custDataLst>
              <p:tags r:id="rId23"/>
            </p:custDataLst>
          </p:nvPr>
        </p:nvSpPr>
        <p:spPr>
          <a:xfrm>
            <a:off x="2768444" y="4627562"/>
            <a:ext cx="1902083" cy="1514853"/>
          </a:xfrm>
          <a:prstGeom prst="rect">
            <a:avLst/>
          </a:prstGeom>
          <a:noFill/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30">
                <a:solidFill>
                  <a:schemeClr val="lt1"/>
                </a:solidFill>
                <a:uFillTx/>
                <a:latin typeface="微软雅黑"/>
                <a:ea typeface="微软雅黑"/>
                <a:sym typeface="+mn-ea"/>
              </a:rPr>
              <a:t>放射性烧伤：由放射性物质引起的烧伤</a:t>
            </a:r>
            <a:endParaRPr lang="zh-CN" altLang="en-US" sz="1900" spc="130">
              <a:solidFill>
                <a:schemeClr val="lt1"/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17" name="标题 5"/>
          <p:cNvSpPr>
            <a:spLocks noGrp="1"/>
          </p:cNvSpPr>
          <p:nvPr>
            <p:custDataLst>
              <p:tags r:id="rId24"/>
            </p:custDataLst>
          </p:nvPr>
        </p:nvSpPr>
        <p:spPr>
          <a:xfrm>
            <a:off x="3459479" y="4014390"/>
            <a:ext cx="574935" cy="408781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1600" b="1">
                <a:solidFill>
                  <a:schemeClr val="lt1"/>
                </a:solidFill>
                <a:latin typeface="微软雅黑"/>
                <a:ea typeface="微软雅黑"/>
              </a:rPr>
              <a:t>04</a:t>
            </a:r>
            <a:endParaRPr lang="en-US" altLang="zh-CN" sz="16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8" name="椭圆 17"/>
          <p:cNvSpPr/>
          <p:nvPr>
            <p:custDataLst>
              <p:tags r:id="rId25"/>
            </p:custDataLst>
          </p:nvPr>
        </p:nvSpPr>
        <p:spPr>
          <a:xfrm>
            <a:off x="5810829" y="3940699"/>
            <a:ext cx="605891" cy="605524"/>
          </a:xfrm>
          <a:prstGeom prst="ellipse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9" name="等腰三角形 18"/>
          <p:cNvSpPr/>
          <p:nvPr>
            <p:custDataLst>
              <p:tags r:id="rId26"/>
            </p:custDataLst>
          </p:nvPr>
        </p:nvSpPr>
        <p:spPr>
          <a:xfrm rot="5400000">
            <a:off x="5741618" y="4220317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0" name="等腰三角形 19"/>
          <p:cNvSpPr/>
          <p:nvPr>
            <p:custDataLst>
              <p:tags r:id="rId27"/>
            </p:custDataLst>
          </p:nvPr>
        </p:nvSpPr>
        <p:spPr>
          <a:xfrm rot="16200000">
            <a:off x="6297741" y="4189989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1" name="文本框 178"/>
          <p:cNvSpPr txBox="1"/>
          <p:nvPr>
            <p:custDataLst>
              <p:tags r:id="rId28"/>
            </p:custDataLst>
          </p:nvPr>
        </p:nvSpPr>
        <p:spPr>
          <a:xfrm>
            <a:off x="5148134" y="4627562"/>
            <a:ext cx="1902083" cy="1514853"/>
          </a:xfrm>
          <a:prstGeom prst="rect">
            <a:avLst/>
          </a:prstGeom>
          <a:noFill/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80">
                <a:solidFill>
                  <a:schemeClr val="lt1"/>
                </a:solidFill>
                <a:uFillTx/>
                <a:latin typeface="微软雅黑"/>
                <a:ea typeface="微软雅黑"/>
                <a:sym typeface="+mn-ea"/>
              </a:rPr>
              <a:t>冻伤：由低温引起的烧伤</a:t>
            </a:r>
            <a:endParaRPr lang="zh-CN" altLang="en-US" sz="1900" spc="180">
              <a:solidFill>
                <a:schemeClr val="lt1"/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22" name="标题 5"/>
          <p:cNvSpPr>
            <a:spLocks noGrp="1"/>
          </p:cNvSpPr>
          <p:nvPr>
            <p:custDataLst>
              <p:tags r:id="rId29"/>
            </p:custDataLst>
          </p:nvPr>
        </p:nvSpPr>
        <p:spPr>
          <a:xfrm>
            <a:off x="5839168" y="4014390"/>
            <a:ext cx="574935" cy="408781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1600" b="1">
                <a:solidFill>
                  <a:schemeClr val="lt1"/>
                </a:solidFill>
                <a:latin typeface="微软雅黑"/>
                <a:ea typeface="微软雅黑"/>
              </a:rPr>
              <a:t>05</a:t>
            </a:r>
            <a:endParaRPr lang="en-US" altLang="zh-CN" sz="16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3" name="椭圆 22"/>
          <p:cNvSpPr/>
          <p:nvPr>
            <p:custDataLst>
              <p:tags r:id="rId30"/>
            </p:custDataLst>
          </p:nvPr>
        </p:nvSpPr>
        <p:spPr>
          <a:xfrm>
            <a:off x="8190518" y="3940699"/>
            <a:ext cx="605891" cy="605524"/>
          </a:xfrm>
          <a:prstGeom prst="ellipse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4" name="等腰三角形 23"/>
          <p:cNvSpPr/>
          <p:nvPr>
            <p:custDataLst>
              <p:tags r:id="rId31"/>
            </p:custDataLst>
          </p:nvPr>
        </p:nvSpPr>
        <p:spPr>
          <a:xfrm rot="5400000">
            <a:off x="8121307" y="4220317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5" name="等腰三角形 24"/>
          <p:cNvSpPr/>
          <p:nvPr>
            <p:custDataLst>
              <p:tags r:id="rId32"/>
            </p:custDataLst>
          </p:nvPr>
        </p:nvSpPr>
        <p:spPr>
          <a:xfrm rot="16200000">
            <a:off x="8677431" y="4189989"/>
            <a:ext cx="188188" cy="107102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6" name="文本框 178"/>
          <p:cNvSpPr txBox="1"/>
          <p:nvPr>
            <p:custDataLst>
              <p:tags r:id="rId33"/>
            </p:custDataLst>
          </p:nvPr>
        </p:nvSpPr>
        <p:spPr>
          <a:xfrm>
            <a:off x="7527823" y="4627562"/>
            <a:ext cx="1902083" cy="1514853"/>
          </a:xfrm>
          <a:prstGeom prst="rect">
            <a:avLst/>
          </a:prstGeom>
          <a:noFill/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70">
                <a:solidFill>
                  <a:schemeClr val="lt1"/>
                </a:solidFill>
                <a:uFillTx/>
                <a:latin typeface="微软雅黑"/>
                <a:ea typeface="微软雅黑"/>
                <a:sym typeface="+mn-ea"/>
              </a:rPr>
              <a:t>复合烧伤：由多种原因引起的烧伤</a:t>
            </a:r>
            <a:endParaRPr lang="zh-CN" altLang="en-US" sz="1900" spc="170">
              <a:solidFill>
                <a:schemeClr val="lt1"/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32" name="标题 5"/>
          <p:cNvSpPr>
            <a:spLocks noGrp="1"/>
          </p:cNvSpPr>
          <p:nvPr>
            <p:custDataLst>
              <p:tags r:id="rId34"/>
            </p:custDataLst>
          </p:nvPr>
        </p:nvSpPr>
        <p:spPr>
          <a:xfrm>
            <a:off x="8218857" y="4014390"/>
            <a:ext cx="574935" cy="408781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1600" b="1">
                <a:solidFill>
                  <a:schemeClr val="lt1"/>
                </a:solidFill>
                <a:latin typeface="微软雅黑"/>
                <a:ea typeface="微软雅黑"/>
              </a:rPr>
              <a:t>06</a:t>
            </a:r>
            <a:endParaRPr lang="en-US" altLang="zh-CN" sz="16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</p:spTree>
    <p:custDataLst>
      <p:tags r:id="rId35"/>
    </p:custData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直接连接符 1"/>
          <p:cNvCxnSpPr/>
          <p:nvPr>
            <p:custDataLst>
              <p:tags r:id="rId2"/>
            </p:custDataLst>
          </p:nvPr>
        </p:nvCxnSpPr>
        <p:spPr>
          <a:xfrm>
            <a:off x="3609515" y="1313815"/>
            <a:ext cx="4966970" cy="0"/>
          </a:xfrm>
          <a:prstGeom prst="line">
            <a:avLst/>
          </a:prstGeom>
          <a:ln w="25400" cap="rnd">
            <a:gradFill>
              <a:gsLst>
                <a:gs pos="0">
                  <a:srgbClr val="0149EB"/>
                </a:gs>
                <a:gs pos="100000">
                  <a:srgbClr val="9340C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文本框 6"/>
          <p:cNvSpPr txBox="1"/>
          <p:nvPr>
            <p:custDataLst>
              <p:tags r:id="rId3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lt1"/>
                </a:solidFill>
                <a:latin typeface="微软雅黑"/>
                <a:ea typeface="微软雅黑"/>
                <a:sym typeface="微软雅黑"/>
              </a:rPr>
              <a:t>烧伤的病理生理</a:t>
            </a:r>
            <a:endParaRPr lang="zh-CN" sz="4900" spc="330" err="1">
              <a:solidFill>
                <a:schemeClr val="lt1"/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圆角矩形 5"/>
          <p:cNvSpPr/>
          <p:nvPr>
            <p:custDataLst>
              <p:tags r:id="rId5"/>
            </p:custDataLst>
          </p:nvPr>
        </p:nvSpPr>
        <p:spPr>
          <a:xfrm>
            <a:off x="1306432" y="1778454"/>
            <a:ext cx="2011932" cy="4063092"/>
          </a:xfrm>
          <a:prstGeom prst="roundRect">
            <a:avLst>
              <a:gd name="adj" fmla="val 50000"/>
            </a:avLst>
          </a:prstGeom>
          <a:solidFill>
            <a:schemeClr val="lt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" name="椭圆 4"/>
          <p:cNvSpPr/>
          <p:nvPr>
            <p:custDataLst>
              <p:tags r:id="rId6"/>
            </p:custDataLst>
          </p:nvPr>
        </p:nvSpPr>
        <p:spPr>
          <a:xfrm>
            <a:off x="1575746" y="2061346"/>
            <a:ext cx="1472550" cy="1472550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2700000" scaled="0"/>
          </a:gradFill>
          <a:ln>
            <a:noFill/>
          </a:ln>
          <a:effectLst>
            <a:outerShdw blurRad="241300" dist="25400" dir="5400000" algn="t" rotWithShape="0">
              <a:schemeClr val="accent1">
                <a:alpha val="4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1466993" y="3799465"/>
            <a:ext cx="1654792" cy="1623997"/>
          </a:xfrm>
          <a:prstGeom prst="rect">
            <a:avLst/>
          </a:prstGeom>
          <a:noFill/>
        </p:spPr>
        <p:txBody>
          <a:bodyPr wrap="square" lIns="0" tIns="0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30">
                <a:solidFill>
                  <a:schemeClr val="dk1"/>
                </a:solidFill>
                <a:uFillTx/>
                <a:latin typeface="微软雅黑"/>
                <a:ea typeface="微软雅黑"/>
              </a:rPr>
              <a:t>烧伤类型：热烧伤、化学烧伤、电烧伤等</a:t>
            </a:r>
            <a:endParaRPr lang="zh-CN" altLang="en-US" sz="2000" spc="130">
              <a:solidFill>
                <a:schemeClr val="dk1"/>
              </a:solidFill>
              <a:uFillTx/>
              <a:latin typeface="微软雅黑"/>
              <a:ea typeface="微软雅黑"/>
            </a:endParaRPr>
          </a:p>
        </p:txBody>
      </p:sp>
      <p:pic>
        <p:nvPicPr>
          <p:cNvPr id="23" name="图片 40" descr="343439383331313b343532303032353bc9ccb3c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036672" y="2520764"/>
            <a:ext cx="553715" cy="553715"/>
          </a:xfrm>
          <a:prstGeom prst="rect">
            <a:avLst/>
          </a:prstGeom>
        </p:spPr>
      </p:pic>
      <p:sp>
        <p:nvSpPr>
          <p:cNvPr id="7" name="圆角矩形 9"/>
          <p:cNvSpPr/>
          <p:nvPr>
            <p:custDataLst>
              <p:tags r:id="rId11"/>
            </p:custDataLst>
          </p:nvPr>
        </p:nvSpPr>
        <p:spPr>
          <a:xfrm>
            <a:off x="3831220" y="1778454"/>
            <a:ext cx="2011932" cy="4063092"/>
          </a:xfrm>
          <a:prstGeom prst="roundRect">
            <a:avLst>
              <a:gd name="adj" fmla="val 50000"/>
            </a:avLst>
          </a:prstGeom>
          <a:solidFill>
            <a:schemeClr val="lt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" name="椭圆 7"/>
          <p:cNvSpPr/>
          <p:nvPr>
            <p:custDataLst>
              <p:tags r:id="rId12"/>
            </p:custDataLst>
          </p:nvPr>
        </p:nvSpPr>
        <p:spPr>
          <a:xfrm>
            <a:off x="4101289" y="2061346"/>
            <a:ext cx="1472550" cy="1472550"/>
          </a:xfrm>
          <a:prstGeom prst="ellipse">
            <a:avLst/>
          </a:pr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66000">
                <a:schemeClr val="accent2"/>
              </a:gs>
            </a:gsLst>
            <a:lin ang="2700000" scaled="0"/>
          </a:gradFill>
          <a:ln>
            <a:noFill/>
          </a:ln>
          <a:effectLst>
            <a:outerShdw blurRad="241300" dist="25400" dir="5400000" algn="t" rotWithShape="0">
              <a:schemeClr val="accent2">
                <a:alpha val="4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4004171" y="3799465"/>
            <a:ext cx="1654792" cy="1623997"/>
          </a:xfrm>
          <a:prstGeom prst="rect">
            <a:avLst/>
          </a:prstGeom>
          <a:noFill/>
        </p:spPr>
        <p:txBody>
          <a:bodyPr wrap="square" lIns="0" tIns="0" rIns="0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30">
                <a:solidFill>
                  <a:schemeClr val="dk1"/>
                </a:solidFill>
                <a:latin typeface="微软雅黑"/>
                <a:ea typeface="微软雅黑"/>
              </a:rPr>
              <a:t>烧伤程度：一度烧伤、二度烧伤、三度烧伤</a:t>
            </a:r>
            <a:endParaRPr lang="zh-CN" altLang="en-US" sz="2000" spc="130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pic>
        <p:nvPicPr>
          <p:cNvPr id="24" name="图片 41" descr="343439383331313b343532303034323bd4a4d4bccce1d0d1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4540338" y="2520764"/>
            <a:ext cx="553715" cy="553715"/>
          </a:xfrm>
          <a:prstGeom prst="rect">
            <a:avLst/>
          </a:prstGeom>
        </p:spPr>
      </p:pic>
      <p:sp>
        <p:nvSpPr>
          <p:cNvPr id="13" name="圆角矩形 18"/>
          <p:cNvSpPr/>
          <p:nvPr>
            <p:custDataLst>
              <p:tags r:id="rId17"/>
            </p:custDataLst>
          </p:nvPr>
        </p:nvSpPr>
        <p:spPr>
          <a:xfrm>
            <a:off x="8880796" y="1778454"/>
            <a:ext cx="2011932" cy="4063092"/>
          </a:xfrm>
          <a:prstGeom prst="roundRect">
            <a:avLst>
              <a:gd name="adj" fmla="val 50000"/>
            </a:avLst>
          </a:prstGeom>
          <a:solidFill>
            <a:schemeClr val="lt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4" name="椭圆 13"/>
          <p:cNvSpPr/>
          <p:nvPr>
            <p:custDataLst>
              <p:tags r:id="rId18"/>
            </p:custDataLst>
          </p:nvPr>
        </p:nvSpPr>
        <p:spPr>
          <a:xfrm>
            <a:off x="9150863" y="2061346"/>
            <a:ext cx="1472550" cy="1472550"/>
          </a:xfrm>
          <a:prstGeom prst="ellipse">
            <a:avLst/>
          </a:prstGeom>
          <a:gradFill>
            <a:gsLst>
              <a:gs pos="0">
                <a:schemeClr val="accent3">
                  <a:lumMod val="20000"/>
                  <a:lumOff val="80000"/>
                </a:schemeClr>
              </a:gs>
              <a:gs pos="66000">
                <a:schemeClr val="accent3"/>
              </a:gs>
            </a:gsLst>
            <a:lin ang="2700000" scaled="0"/>
          </a:gradFill>
          <a:ln>
            <a:noFill/>
          </a:ln>
          <a:effectLst>
            <a:outerShdw blurRad="241300" dist="25400" dir="5400000" algn="t" rotWithShape="0">
              <a:schemeClr val="accent3">
                <a:alpha val="4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5" name="文本框 14"/>
          <p:cNvSpPr txBox="1"/>
          <p:nvPr>
            <p:custDataLst>
              <p:tags r:id="rId19"/>
            </p:custDataLst>
          </p:nvPr>
        </p:nvSpPr>
        <p:spPr>
          <a:xfrm>
            <a:off x="9065561" y="3799465"/>
            <a:ext cx="1654792" cy="1623997"/>
          </a:xfrm>
          <a:prstGeom prst="rect">
            <a:avLst/>
          </a:prstGeom>
          <a:noFill/>
        </p:spPr>
        <p:txBody>
          <a:bodyPr wrap="square" lIns="0" tIns="0" rIns="0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30">
                <a:solidFill>
                  <a:schemeClr val="dk1"/>
                </a:solidFill>
                <a:latin typeface="微软雅黑"/>
                <a:ea typeface="微软雅黑"/>
              </a:rPr>
              <a:t>烧伤后遗症：感染、疤痕形成、功能障碍等</a:t>
            </a:r>
            <a:endParaRPr lang="zh-CN" altLang="en-US" sz="2000" spc="130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pic>
        <p:nvPicPr>
          <p:cNvPr id="25" name="图片 42" descr="343439383331313b343532303033323bd3a6d3c3b9dcc0ed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9656298" y="2520764"/>
            <a:ext cx="553715" cy="553715"/>
          </a:xfrm>
          <a:prstGeom prst="rect">
            <a:avLst/>
          </a:prstGeom>
        </p:spPr>
      </p:pic>
      <p:sp>
        <p:nvSpPr>
          <p:cNvPr id="10" name="圆角矩形 14"/>
          <p:cNvSpPr/>
          <p:nvPr>
            <p:custDataLst>
              <p:tags r:id="rId23"/>
            </p:custDataLst>
          </p:nvPr>
        </p:nvSpPr>
        <p:spPr>
          <a:xfrm>
            <a:off x="6356008" y="1778454"/>
            <a:ext cx="2011932" cy="4063092"/>
          </a:xfrm>
          <a:prstGeom prst="roundRect">
            <a:avLst>
              <a:gd name="adj" fmla="val 50000"/>
            </a:avLst>
          </a:prstGeom>
          <a:solidFill>
            <a:schemeClr val="lt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1" name="椭圆 10"/>
          <p:cNvSpPr/>
          <p:nvPr>
            <p:custDataLst>
              <p:tags r:id="rId24"/>
            </p:custDataLst>
          </p:nvPr>
        </p:nvSpPr>
        <p:spPr>
          <a:xfrm>
            <a:off x="6626076" y="2061346"/>
            <a:ext cx="1472550" cy="1472550"/>
          </a:xfrm>
          <a:prstGeom prst="ellipse">
            <a:avLst/>
          </a:prstGeom>
          <a:gradFill>
            <a:gsLst>
              <a:gs pos="0">
                <a:schemeClr val="accent6">
                  <a:lumMod val="20000"/>
                  <a:lumOff val="80000"/>
                </a:schemeClr>
              </a:gs>
              <a:gs pos="66000">
                <a:schemeClr val="accent6"/>
              </a:gs>
            </a:gsLst>
            <a:lin ang="2700000" scaled="0"/>
          </a:gradFill>
          <a:ln>
            <a:noFill/>
          </a:ln>
          <a:effectLst>
            <a:outerShdw blurRad="241300" dist="25400" dir="5400000" algn="t" rotWithShape="0">
              <a:schemeClr val="accent6">
                <a:alpha val="4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6529193" y="3799465"/>
            <a:ext cx="1654792" cy="1623997"/>
          </a:xfrm>
          <a:prstGeom prst="rect">
            <a:avLst/>
          </a:prstGeom>
          <a:noFill/>
        </p:spPr>
        <p:txBody>
          <a:bodyPr wrap="square" lIns="0" tIns="0" rIns="0" rtlCol="0">
            <a:normAutofit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Aft>
                <a:spcPts val="800"/>
              </a:spcAft>
            </a:pPr>
            <a:r>
              <a:rPr lang="zh-CN" altLang="en-US" sz="2000" spc="120">
                <a:solidFill>
                  <a:schemeClr val="dk1"/>
                </a:solidFill>
                <a:latin typeface="微软雅黑"/>
                <a:ea typeface="微软雅黑"/>
              </a:rPr>
              <a:t>烧伤机制：热能、化学物质、电能等对组织细胞的损伤</a:t>
            </a:r>
            <a:endParaRPr lang="zh-CN" altLang="en-US" sz="2000" spc="120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pic>
        <p:nvPicPr>
          <p:cNvPr id="26" name="图片 25" descr="File transfer-2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7044002" y="2466448"/>
            <a:ext cx="662345" cy="662345"/>
          </a:xfrm>
          <a:prstGeom prst="rect">
            <a:avLst/>
          </a:prstGeom>
        </p:spPr>
      </p:pic>
    </p:spTree>
    <p:custDataLst>
      <p:tags r:id="rId28"/>
    </p:custData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/>
          <p:nvPr>
            <p:ph type="body" idx="2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 sz="8780">
                <a:solidFill>
                  <a:schemeClr val="lt1">
                    <a:lumMod val="75000"/>
                  </a:schemeClr>
                </a:solidFill>
              </a:rPr>
              <a:t>2</a:t>
            </a:r>
            <a:endParaRPr lang="zh-CN" altLang="en-US" sz="8780">
              <a:solidFill>
                <a:schemeClr val="lt1">
                  <a:lumMod val="75000"/>
                </a:schemeClr>
              </a:solidFill>
            </a:endParaRPr>
          </a:p>
        </p:txBody>
      </p:sp>
      <p:sp>
        <p:nvSpPr>
          <p:cNvPr id="7" name="标题 6"/>
          <p:cNvSpPr/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/>
                </a:solidFill>
              </a:rPr>
              <a:t>临床表现</a:t>
            </a:r>
            <a:endParaRPr lang="zh-CN" altLang="en-US">
              <a:solidFill>
                <a:schemeClr val="lt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>
            <p:custDataLst>
              <p:tags r:id="rId2"/>
            </p:custDataLst>
          </p:nvPr>
        </p:nvCxnSpPr>
        <p:spPr>
          <a:xfrm>
            <a:off x="3609515" y="1313815"/>
            <a:ext cx="4966970" cy="0"/>
          </a:xfrm>
          <a:prstGeom prst="line">
            <a:avLst/>
          </a:prstGeom>
          <a:ln w="25400" cap="rnd">
            <a:gradFill>
              <a:gsLst>
                <a:gs pos="0">
                  <a:srgbClr val="0149EB"/>
                </a:gs>
                <a:gs pos="100000">
                  <a:srgbClr val="9340C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文本框 6"/>
          <p:cNvSpPr txBox="1"/>
          <p:nvPr>
            <p:custDataLst>
              <p:tags r:id="rId3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lt1"/>
                </a:solidFill>
                <a:latin typeface="微软雅黑"/>
                <a:ea typeface="微软雅黑"/>
                <a:sym typeface="微软雅黑"/>
              </a:rPr>
              <a:t>烧伤的症状</a:t>
            </a:r>
            <a:endParaRPr lang="zh-CN" sz="4900" spc="330" err="1">
              <a:solidFill>
                <a:schemeClr val="lt1"/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4639228" y="1478280"/>
            <a:ext cx="3858727" cy="79497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lt1"/>
                </a:solidFill>
                <a:uFillTx/>
                <a:latin typeface="微软雅黑"/>
                <a:ea typeface="微软雅黑"/>
                <a:sym typeface="+mn-ea"/>
              </a:rPr>
              <a:t>红肿热痛：烧伤部位出现红肿、发热、疼痛等症状</a:t>
            </a:r>
            <a:endParaRPr lang="zh-CN" altLang="en-US" sz="1700" spc="110">
              <a:solidFill>
                <a:schemeClr val="lt1"/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cxnSp>
        <p:nvCxnSpPr>
          <p:cNvPr id="12" name="直接连接符 11"/>
          <p:cNvCxnSpPr/>
          <p:nvPr>
            <p:custDataLst>
              <p:tags r:id="rId6"/>
            </p:custDataLst>
          </p:nvPr>
        </p:nvCxnSpPr>
        <p:spPr>
          <a:xfrm flipH="1">
            <a:off x="4215142" y="2059711"/>
            <a:ext cx="4496" cy="89762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ardrop 1"/>
          <p:cNvSpPr/>
          <p:nvPr>
            <p:custDataLst>
              <p:tags r:id="rId7"/>
            </p:custDataLst>
          </p:nvPr>
        </p:nvSpPr>
        <p:spPr>
          <a:xfrm>
            <a:off x="3700396" y="1619142"/>
            <a:ext cx="512499" cy="512499"/>
          </a:xfrm>
          <a:custGeom>
            <a:gdLst>
              <a:gd name="connsiteX0" fmla="*/ 217170 w 434340"/>
              <a:gd name="connsiteY0" fmla="*/ 0 h 434340"/>
              <a:gd name="connsiteX1" fmla="*/ 434340 w 434340"/>
              <a:gd name="connsiteY1" fmla="*/ 217170 h 434340"/>
              <a:gd name="connsiteX2" fmla="*/ 434340 w 434340"/>
              <a:gd name="connsiteY2" fmla="*/ 434340 h 434340"/>
              <a:gd name="connsiteX3" fmla="*/ 217170 w 434340"/>
              <a:gd name="connsiteY3" fmla="*/ 434340 h 434340"/>
              <a:gd name="connsiteX4" fmla="*/ 0 w 434340"/>
              <a:gd name="connsiteY4" fmla="*/ 217170 h 434340"/>
              <a:gd name="connsiteX5" fmla="*/ 217170 w 434340"/>
              <a:gd name="connsiteY5" fmla="*/ 0 h 4343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4340" h="434340">
                <a:moveTo>
                  <a:pt x="217170" y="0"/>
                </a:moveTo>
                <a:cubicBezTo>
                  <a:pt x="337110" y="0"/>
                  <a:pt x="434340" y="97230"/>
                  <a:pt x="434340" y="217170"/>
                </a:cubicBezTo>
                <a:lnTo>
                  <a:pt x="434340" y="434340"/>
                </a:lnTo>
                <a:lnTo>
                  <a:pt x="217170" y="434340"/>
                </a:lnTo>
                <a:cubicBezTo>
                  <a:pt x="97230" y="434340"/>
                  <a:pt x="0" y="337110"/>
                  <a:pt x="0" y="217170"/>
                </a:cubicBezTo>
                <a:cubicBezTo>
                  <a:pt x="0" y="97230"/>
                  <a:pt x="97230" y="0"/>
                  <a:pt x="21717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31" name="Teardrop 20"/>
          <p:cNvSpPr/>
          <p:nvPr>
            <p:custDataLst>
              <p:tags r:id="rId8"/>
            </p:custDataLst>
          </p:nvPr>
        </p:nvSpPr>
        <p:spPr>
          <a:xfrm>
            <a:off x="4212894" y="1933084"/>
            <a:ext cx="198557" cy="198557"/>
          </a:xfrm>
          <a:custGeom>
            <a:gdLst>
              <a:gd name="connsiteX0" fmla="*/ 84138 w 168276"/>
              <a:gd name="connsiteY0" fmla="*/ 0 h 168276"/>
              <a:gd name="connsiteX1" fmla="*/ 168276 w 168276"/>
              <a:gd name="connsiteY1" fmla="*/ 84138 h 168276"/>
              <a:gd name="connsiteX2" fmla="*/ 168275 w 168276"/>
              <a:gd name="connsiteY2" fmla="*/ 84138 h 168276"/>
              <a:gd name="connsiteX3" fmla="*/ 84137 w 168276"/>
              <a:gd name="connsiteY3" fmla="*/ 168276 h 168276"/>
              <a:gd name="connsiteX4" fmla="*/ 0 w 168276"/>
              <a:gd name="connsiteY4" fmla="*/ 168276 h 168276"/>
              <a:gd name="connsiteX5" fmla="*/ 0 w 168276"/>
              <a:gd name="connsiteY5" fmla="*/ 84138 h 168276"/>
              <a:gd name="connsiteX6" fmla="*/ 84138 w 168276"/>
              <a:gd name="connsiteY6" fmla="*/ 0 h 1682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8276" h="168276">
                <a:moveTo>
                  <a:pt x="84138" y="0"/>
                </a:moveTo>
                <a:cubicBezTo>
                  <a:pt x="130606" y="0"/>
                  <a:pt x="168276" y="37670"/>
                  <a:pt x="168276" y="84138"/>
                </a:cubicBezTo>
                <a:lnTo>
                  <a:pt x="168275" y="84138"/>
                </a:lnTo>
                <a:cubicBezTo>
                  <a:pt x="168275" y="130606"/>
                  <a:pt x="130605" y="168276"/>
                  <a:pt x="84137" y="168276"/>
                </a:cubicBezTo>
                <a:lnTo>
                  <a:pt x="0" y="168276"/>
                </a:lnTo>
                <a:lnTo>
                  <a:pt x="0" y="84138"/>
                </a:lnTo>
                <a:cubicBezTo>
                  <a:pt x="0" y="37670"/>
                  <a:pt x="37670" y="0"/>
                  <a:pt x="8413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4639228" y="2445584"/>
            <a:ext cx="3858727" cy="79497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lt1"/>
                </a:solidFill>
                <a:uFillTx/>
                <a:latin typeface="微软雅黑"/>
                <a:ea typeface="微软雅黑"/>
                <a:sym typeface="+mn-ea"/>
              </a:rPr>
              <a:t>皮肤损伤：皮肤出现红斑、水疱、脱皮等损伤</a:t>
            </a:r>
            <a:endParaRPr lang="zh-CN" altLang="en-US" sz="1700" spc="110">
              <a:solidFill>
                <a:schemeClr val="lt1"/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639228" y="3412888"/>
            <a:ext cx="3858727" cy="79497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90">
                <a:solidFill>
                  <a:schemeClr val="lt1"/>
                </a:solidFill>
                <a:uFillTx/>
                <a:latin typeface="微软雅黑"/>
                <a:ea typeface="微软雅黑"/>
                <a:sym typeface="+mn-ea"/>
              </a:rPr>
              <a:t>功能障碍：烧伤可能导致肢体功能障碍，如关节活动受限、肌肉萎缩等</a:t>
            </a:r>
            <a:endParaRPr lang="zh-CN" altLang="en-US" sz="1700" spc="90">
              <a:solidFill>
                <a:schemeClr val="lt1"/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4639228" y="4380192"/>
            <a:ext cx="3858727" cy="79497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lt1"/>
                </a:solidFill>
                <a:uFillTx/>
                <a:latin typeface="微软雅黑"/>
                <a:ea typeface="微软雅黑"/>
                <a:sym typeface="+mn-ea"/>
              </a:rPr>
              <a:t>感染风险：烧伤后容易发生感染，如脓毒症、败血症等</a:t>
            </a:r>
            <a:endParaRPr lang="zh-CN" altLang="en-US" sz="1700" spc="110">
              <a:solidFill>
                <a:schemeClr val="lt1"/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2"/>
            </p:custDataLst>
          </p:nvPr>
        </p:nvSpPr>
        <p:spPr>
          <a:xfrm>
            <a:off x="4639228" y="5347497"/>
            <a:ext cx="3858727" cy="79497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lt1"/>
                </a:solidFill>
                <a:uFillTx/>
                <a:latin typeface="微软雅黑"/>
                <a:ea typeface="微软雅黑"/>
                <a:sym typeface="+mn-ea"/>
              </a:rPr>
              <a:t>心理创伤：烧伤可能导致患者出现焦虑、抑郁等心理问题</a:t>
            </a:r>
            <a:endParaRPr lang="zh-CN" altLang="en-US" sz="1700" spc="110">
              <a:solidFill>
                <a:schemeClr val="lt1"/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115" name="Teardrop 21"/>
          <p:cNvSpPr/>
          <p:nvPr>
            <p:custDataLst>
              <p:tags r:id="rId13"/>
            </p:custDataLst>
          </p:nvPr>
        </p:nvSpPr>
        <p:spPr>
          <a:xfrm>
            <a:off x="3700398" y="2586459"/>
            <a:ext cx="512500" cy="512499"/>
          </a:xfrm>
          <a:custGeom>
            <a:gdLst>
              <a:gd name="connsiteX0" fmla="*/ 217170 w 434341"/>
              <a:gd name="connsiteY0" fmla="*/ 1 h 434340"/>
              <a:gd name="connsiteX1" fmla="*/ 434340 w 434341"/>
              <a:gd name="connsiteY1" fmla="*/ 217171 h 434340"/>
              <a:gd name="connsiteX2" fmla="*/ 434341 w 434341"/>
              <a:gd name="connsiteY2" fmla="*/ 434340 h 434340"/>
              <a:gd name="connsiteX3" fmla="*/ 217170 w 434341"/>
              <a:gd name="connsiteY3" fmla="*/ 434340 h 434340"/>
              <a:gd name="connsiteX4" fmla="*/ 1 w 434341"/>
              <a:gd name="connsiteY4" fmla="*/ 217171 h 434340"/>
              <a:gd name="connsiteX5" fmla="*/ 217170 w 434341"/>
              <a:gd name="connsiteY5" fmla="*/ 1 h 4343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4341" h="434340">
                <a:moveTo>
                  <a:pt x="217170" y="1"/>
                </a:moveTo>
                <a:cubicBezTo>
                  <a:pt x="337110" y="0"/>
                  <a:pt x="434340" y="97230"/>
                  <a:pt x="434340" y="217171"/>
                </a:cubicBezTo>
                <a:lnTo>
                  <a:pt x="434341" y="434340"/>
                </a:lnTo>
                <a:lnTo>
                  <a:pt x="217170" y="434340"/>
                </a:lnTo>
                <a:cubicBezTo>
                  <a:pt x="97230" y="434341"/>
                  <a:pt x="0" y="337111"/>
                  <a:pt x="1" y="217171"/>
                </a:cubicBezTo>
                <a:cubicBezTo>
                  <a:pt x="0" y="97231"/>
                  <a:pt x="97230" y="1"/>
                  <a:pt x="217170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49" name="Teardrop 22"/>
          <p:cNvSpPr/>
          <p:nvPr>
            <p:custDataLst>
              <p:tags r:id="rId14"/>
            </p:custDataLst>
          </p:nvPr>
        </p:nvSpPr>
        <p:spPr>
          <a:xfrm>
            <a:off x="4212894" y="2900388"/>
            <a:ext cx="198557" cy="198557"/>
          </a:xfrm>
          <a:custGeom>
            <a:gdLst>
              <a:gd name="connsiteX0" fmla="*/ 84138 w 168276"/>
              <a:gd name="connsiteY0" fmla="*/ 0 h 168276"/>
              <a:gd name="connsiteX1" fmla="*/ 168276 w 168276"/>
              <a:gd name="connsiteY1" fmla="*/ 84138 h 168276"/>
              <a:gd name="connsiteX2" fmla="*/ 168275 w 168276"/>
              <a:gd name="connsiteY2" fmla="*/ 84138 h 168276"/>
              <a:gd name="connsiteX3" fmla="*/ 84137 w 168276"/>
              <a:gd name="connsiteY3" fmla="*/ 168276 h 168276"/>
              <a:gd name="connsiteX4" fmla="*/ 0 w 168276"/>
              <a:gd name="connsiteY4" fmla="*/ 168276 h 168276"/>
              <a:gd name="connsiteX5" fmla="*/ 0 w 168276"/>
              <a:gd name="connsiteY5" fmla="*/ 84138 h 168276"/>
              <a:gd name="connsiteX6" fmla="*/ 84138 w 168276"/>
              <a:gd name="connsiteY6" fmla="*/ 0 h 1682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8276" h="168276">
                <a:moveTo>
                  <a:pt x="84138" y="0"/>
                </a:moveTo>
                <a:cubicBezTo>
                  <a:pt x="130606" y="0"/>
                  <a:pt x="168276" y="37670"/>
                  <a:pt x="168276" y="84138"/>
                </a:cubicBezTo>
                <a:lnTo>
                  <a:pt x="168275" y="84138"/>
                </a:lnTo>
                <a:cubicBezTo>
                  <a:pt x="168275" y="130606"/>
                  <a:pt x="130605" y="168276"/>
                  <a:pt x="84137" y="168276"/>
                </a:cubicBezTo>
                <a:lnTo>
                  <a:pt x="0" y="168276"/>
                </a:lnTo>
                <a:lnTo>
                  <a:pt x="0" y="84138"/>
                </a:lnTo>
                <a:cubicBezTo>
                  <a:pt x="0" y="37670"/>
                  <a:pt x="37670" y="0"/>
                  <a:pt x="84138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73" name="Teardrop 27"/>
          <p:cNvSpPr/>
          <p:nvPr>
            <p:custDataLst>
              <p:tags r:id="rId15"/>
            </p:custDataLst>
          </p:nvPr>
        </p:nvSpPr>
        <p:spPr>
          <a:xfrm>
            <a:off x="3700406" y="3553761"/>
            <a:ext cx="512499" cy="512499"/>
          </a:xfrm>
          <a:custGeom>
            <a:gdLst>
              <a:gd name="connsiteX0" fmla="*/ 217170 w 434340"/>
              <a:gd name="connsiteY0" fmla="*/ 0 h 434340"/>
              <a:gd name="connsiteX1" fmla="*/ 434340 w 434340"/>
              <a:gd name="connsiteY1" fmla="*/ 217170 h 434340"/>
              <a:gd name="connsiteX2" fmla="*/ 434340 w 434340"/>
              <a:gd name="connsiteY2" fmla="*/ 434339 h 434340"/>
              <a:gd name="connsiteX3" fmla="*/ 217169 w 434340"/>
              <a:gd name="connsiteY3" fmla="*/ 434340 h 434340"/>
              <a:gd name="connsiteX4" fmla="*/ 0 w 434340"/>
              <a:gd name="connsiteY4" fmla="*/ 217169 h 434340"/>
              <a:gd name="connsiteX5" fmla="*/ 217170 w 434340"/>
              <a:gd name="connsiteY5" fmla="*/ 0 h 4343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4340" h="434340">
                <a:moveTo>
                  <a:pt x="217170" y="0"/>
                </a:moveTo>
                <a:cubicBezTo>
                  <a:pt x="337109" y="0"/>
                  <a:pt x="434339" y="97230"/>
                  <a:pt x="434340" y="217170"/>
                </a:cubicBezTo>
                <a:lnTo>
                  <a:pt x="434340" y="434339"/>
                </a:lnTo>
                <a:lnTo>
                  <a:pt x="217169" y="434340"/>
                </a:lnTo>
                <a:cubicBezTo>
                  <a:pt x="97230" y="434339"/>
                  <a:pt x="0" y="337109"/>
                  <a:pt x="0" y="217169"/>
                </a:cubicBezTo>
                <a:cubicBezTo>
                  <a:pt x="0" y="97230"/>
                  <a:pt x="97230" y="0"/>
                  <a:pt x="21717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17" name="Teardrop 28"/>
          <p:cNvSpPr/>
          <p:nvPr>
            <p:custDataLst>
              <p:tags r:id="rId16"/>
            </p:custDataLst>
          </p:nvPr>
        </p:nvSpPr>
        <p:spPr>
          <a:xfrm>
            <a:off x="4212894" y="3867692"/>
            <a:ext cx="198557" cy="198557"/>
          </a:xfrm>
          <a:custGeom>
            <a:gdLst>
              <a:gd name="connsiteX0" fmla="*/ 84138 w 168276"/>
              <a:gd name="connsiteY0" fmla="*/ 0 h 168276"/>
              <a:gd name="connsiteX1" fmla="*/ 168276 w 168276"/>
              <a:gd name="connsiteY1" fmla="*/ 84138 h 168276"/>
              <a:gd name="connsiteX2" fmla="*/ 168275 w 168276"/>
              <a:gd name="connsiteY2" fmla="*/ 84138 h 168276"/>
              <a:gd name="connsiteX3" fmla="*/ 84137 w 168276"/>
              <a:gd name="connsiteY3" fmla="*/ 168276 h 168276"/>
              <a:gd name="connsiteX4" fmla="*/ 0 w 168276"/>
              <a:gd name="connsiteY4" fmla="*/ 168275 h 168276"/>
              <a:gd name="connsiteX5" fmla="*/ 1 w 168276"/>
              <a:gd name="connsiteY5" fmla="*/ 84138 h 168276"/>
              <a:gd name="connsiteX6" fmla="*/ 84138 w 168276"/>
              <a:gd name="connsiteY6" fmla="*/ 0 h 1682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8276" h="168276">
                <a:moveTo>
                  <a:pt x="84138" y="0"/>
                </a:moveTo>
                <a:cubicBezTo>
                  <a:pt x="130606" y="0"/>
                  <a:pt x="168276" y="37670"/>
                  <a:pt x="168276" y="84138"/>
                </a:cubicBezTo>
                <a:lnTo>
                  <a:pt x="168275" y="84138"/>
                </a:lnTo>
                <a:cubicBezTo>
                  <a:pt x="168275" y="130606"/>
                  <a:pt x="130605" y="168276"/>
                  <a:pt x="84137" y="168276"/>
                </a:cubicBezTo>
                <a:lnTo>
                  <a:pt x="0" y="168275"/>
                </a:lnTo>
                <a:lnTo>
                  <a:pt x="1" y="84138"/>
                </a:lnTo>
                <a:cubicBezTo>
                  <a:pt x="0" y="37670"/>
                  <a:pt x="37670" y="0"/>
                  <a:pt x="841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99" name="Teardrop 32"/>
          <p:cNvSpPr/>
          <p:nvPr>
            <p:custDataLst>
              <p:tags r:id="rId17"/>
            </p:custDataLst>
          </p:nvPr>
        </p:nvSpPr>
        <p:spPr>
          <a:xfrm>
            <a:off x="3700396" y="4521055"/>
            <a:ext cx="512499" cy="512499"/>
          </a:xfrm>
          <a:custGeom>
            <a:gdLst>
              <a:gd name="connsiteX0" fmla="*/ 217170 w 434340"/>
              <a:gd name="connsiteY0" fmla="*/ 0 h 434340"/>
              <a:gd name="connsiteX1" fmla="*/ 434340 w 434340"/>
              <a:gd name="connsiteY1" fmla="*/ 217170 h 434340"/>
              <a:gd name="connsiteX2" fmla="*/ 434340 w 434340"/>
              <a:gd name="connsiteY2" fmla="*/ 434340 h 434340"/>
              <a:gd name="connsiteX3" fmla="*/ 217170 w 434340"/>
              <a:gd name="connsiteY3" fmla="*/ 434340 h 434340"/>
              <a:gd name="connsiteX4" fmla="*/ 0 w 434340"/>
              <a:gd name="connsiteY4" fmla="*/ 217170 h 434340"/>
              <a:gd name="connsiteX5" fmla="*/ 217170 w 434340"/>
              <a:gd name="connsiteY5" fmla="*/ 0 h 4343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4340" h="434340">
                <a:moveTo>
                  <a:pt x="217170" y="0"/>
                </a:moveTo>
                <a:cubicBezTo>
                  <a:pt x="337110" y="0"/>
                  <a:pt x="434340" y="97230"/>
                  <a:pt x="434340" y="217170"/>
                </a:cubicBezTo>
                <a:lnTo>
                  <a:pt x="434340" y="434340"/>
                </a:lnTo>
                <a:lnTo>
                  <a:pt x="217170" y="434340"/>
                </a:lnTo>
                <a:cubicBezTo>
                  <a:pt x="97230" y="434340"/>
                  <a:pt x="0" y="337110"/>
                  <a:pt x="0" y="217170"/>
                </a:cubicBezTo>
                <a:cubicBezTo>
                  <a:pt x="0" y="97230"/>
                  <a:pt x="97230" y="0"/>
                  <a:pt x="21717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27" name="Teardrop 33"/>
          <p:cNvSpPr/>
          <p:nvPr>
            <p:custDataLst>
              <p:tags r:id="rId18"/>
            </p:custDataLst>
          </p:nvPr>
        </p:nvSpPr>
        <p:spPr>
          <a:xfrm>
            <a:off x="4212894" y="4834997"/>
            <a:ext cx="198557" cy="198557"/>
          </a:xfrm>
          <a:custGeom>
            <a:gdLst>
              <a:gd name="connsiteX0" fmla="*/ 84138 w 168276"/>
              <a:gd name="connsiteY0" fmla="*/ 0 h 168276"/>
              <a:gd name="connsiteX1" fmla="*/ 168276 w 168276"/>
              <a:gd name="connsiteY1" fmla="*/ 84138 h 168276"/>
              <a:gd name="connsiteX2" fmla="*/ 168275 w 168276"/>
              <a:gd name="connsiteY2" fmla="*/ 84138 h 168276"/>
              <a:gd name="connsiteX3" fmla="*/ 84137 w 168276"/>
              <a:gd name="connsiteY3" fmla="*/ 168276 h 168276"/>
              <a:gd name="connsiteX4" fmla="*/ 0 w 168276"/>
              <a:gd name="connsiteY4" fmla="*/ 168276 h 168276"/>
              <a:gd name="connsiteX5" fmla="*/ 0 w 168276"/>
              <a:gd name="connsiteY5" fmla="*/ 84138 h 168276"/>
              <a:gd name="connsiteX6" fmla="*/ 84138 w 168276"/>
              <a:gd name="connsiteY6" fmla="*/ 0 h 1682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8276" h="168276">
                <a:moveTo>
                  <a:pt x="84138" y="0"/>
                </a:moveTo>
                <a:cubicBezTo>
                  <a:pt x="130606" y="0"/>
                  <a:pt x="168276" y="37670"/>
                  <a:pt x="168276" y="84138"/>
                </a:cubicBezTo>
                <a:lnTo>
                  <a:pt x="168275" y="84138"/>
                </a:lnTo>
                <a:cubicBezTo>
                  <a:pt x="168275" y="130606"/>
                  <a:pt x="130605" y="168276"/>
                  <a:pt x="84137" y="168276"/>
                </a:cubicBezTo>
                <a:lnTo>
                  <a:pt x="0" y="168276"/>
                </a:lnTo>
                <a:lnTo>
                  <a:pt x="0" y="84138"/>
                </a:lnTo>
                <a:cubicBezTo>
                  <a:pt x="0" y="37670"/>
                  <a:pt x="37670" y="0"/>
                  <a:pt x="841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17" name="Teardrop 36"/>
          <p:cNvSpPr/>
          <p:nvPr>
            <p:custDataLst>
              <p:tags r:id="rId19"/>
            </p:custDataLst>
          </p:nvPr>
        </p:nvSpPr>
        <p:spPr>
          <a:xfrm>
            <a:off x="3700396" y="5488359"/>
            <a:ext cx="512499" cy="512499"/>
          </a:xfrm>
          <a:custGeom>
            <a:gdLst>
              <a:gd name="connsiteX0" fmla="*/ 217170 w 434340"/>
              <a:gd name="connsiteY0" fmla="*/ 0 h 434340"/>
              <a:gd name="connsiteX1" fmla="*/ 434340 w 434340"/>
              <a:gd name="connsiteY1" fmla="*/ 217170 h 434340"/>
              <a:gd name="connsiteX2" fmla="*/ 434340 w 434340"/>
              <a:gd name="connsiteY2" fmla="*/ 434340 h 434340"/>
              <a:gd name="connsiteX3" fmla="*/ 217170 w 434340"/>
              <a:gd name="connsiteY3" fmla="*/ 434340 h 434340"/>
              <a:gd name="connsiteX4" fmla="*/ 0 w 434340"/>
              <a:gd name="connsiteY4" fmla="*/ 217170 h 434340"/>
              <a:gd name="connsiteX5" fmla="*/ 217170 w 434340"/>
              <a:gd name="connsiteY5" fmla="*/ 0 h 4343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4340" h="434340">
                <a:moveTo>
                  <a:pt x="217170" y="0"/>
                </a:moveTo>
                <a:cubicBezTo>
                  <a:pt x="337110" y="0"/>
                  <a:pt x="434340" y="97230"/>
                  <a:pt x="434340" y="217170"/>
                </a:cubicBezTo>
                <a:lnTo>
                  <a:pt x="434340" y="434340"/>
                </a:lnTo>
                <a:lnTo>
                  <a:pt x="217170" y="434340"/>
                </a:lnTo>
                <a:cubicBezTo>
                  <a:pt x="97230" y="434340"/>
                  <a:pt x="0" y="337110"/>
                  <a:pt x="0" y="217170"/>
                </a:cubicBezTo>
                <a:cubicBezTo>
                  <a:pt x="0" y="97230"/>
                  <a:pt x="97230" y="0"/>
                  <a:pt x="217170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47" name="Teardrop 41"/>
          <p:cNvSpPr/>
          <p:nvPr>
            <p:custDataLst>
              <p:tags r:id="rId20"/>
            </p:custDataLst>
          </p:nvPr>
        </p:nvSpPr>
        <p:spPr>
          <a:xfrm>
            <a:off x="4212894" y="5802301"/>
            <a:ext cx="198557" cy="198557"/>
          </a:xfrm>
          <a:custGeom>
            <a:gdLst>
              <a:gd name="connsiteX0" fmla="*/ 84138 w 168276"/>
              <a:gd name="connsiteY0" fmla="*/ 0 h 168276"/>
              <a:gd name="connsiteX1" fmla="*/ 168276 w 168276"/>
              <a:gd name="connsiteY1" fmla="*/ 84138 h 168276"/>
              <a:gd name="connsiteX2" fmla="*/ 168275 w 168276"/>
              <a:gd name="connsiteY2" fmla="*/ 84138 h 168276"/>
              <a:gd name="connsiteX3" fmla="*/ 84137 w 168276"/>
              <a:gd name="connsiteY3" fmla="*/ 168276 h 168276"/>
              <a:gd name="connsiteX4" fmla="*/ 0 w 168276"/>
              <a:gd name="connsiteY4" fmla="*/ 168276 h 168276"/>
              <a:gd name="connsiteX5" fmla="*/ 0 w 168276"/>
              <a:gd name="connsiteY5" fmla="*/ 84138 h 168276"/>
              <a:gd name="connsiteX6" fmla="*/ 84138 w 168276"/>
              <a:gd name="connsiteY6" fmla="*/ 0 h 1682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8276" h="168276">
                <a:moveTo>
                  <a:pt x="84138" y="0"/>
                </a:moveTo>
                <a:cubicBezTo>
                  <a:pt x="130606" y="0"/>
                  <a:pt x="168276" y="37670"/>
                  <a:pt x="168276" y="84138"/>
                </a:cubicBezTo>
                <a:lnTo>
                  <a:pt x="168275" y="84138"/>
                </a:lnTo>
                <a:cubicBezTo>
                  <a:pt x="168275" y="130606"/>
                  <a:pt x="130605" y="168276"/>
                  <a:pt x="84137" y="168276"/>
                </a:cubicBezTo>
                <a:lnTo>
                  <a:pt x="0" y="168276"/>
                </a:lnTo>
                <a:lnTo>
                  <a:pt x="0" y="84138"/>
                </a:lnTo>
                <a:cubicBezTo>
                  <a:pt x="0" y="37670"/>
                  <a:pt x="37670" y="0"/>
                  <a:pt x="84138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cxnSp>
        <p:nvCxnSpPr>
          <p:cNvPr id="44" name="直接连接符 43"/>
          <p:cNvCxnSpPr/>
          <p:nvPr>
            <p:custDataLst>
              <p:tags r:id="rId21"/>
            </p:custDataLst>
          </p:nvPr>
        </p:nvCxnSpPr>
        <p:spPr>
          <a:xfrm flipH="1">
            <a:off x="4215142" y="3035258"/>
            <a:ext cx="4496" cy="897622"/>
          </a:xfrm>
          <a:prstGeom prst="line">
            <a:avLst/>
          </a:prstGeom>
          <a:ln w="12700">
            <a:solidFill>
              <a:schemeClr val="accent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连接符 47"/>
          <p:cNvCxnSpPr/>
          <p:nvPr>
            <p:custDataLst>
              <p:tags r:id="rId22"/>
            </p:custDataLst>
          </p:nvPr>
        </p:nvCxnSpPr>
        <p:spPr>
          <a:xfrm flipH="1">
            <a:off x="4215142" y="4010804"/>
            <a:ext cx="4496" cy="897622"/>
          </a:xfrm>
          <a:prstGeom prst="line">
            <a:avLst/>
          </a:prstGeom>
          <a:ln w="12700">
            <a:solidFill>
              <a:schemeClr val="accent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直接连接符 48"/>
          <p:cNvCxnSpPr/>
          <p:nvPr>
            <p:custDataLst>
              <p:tags r:id="rId23"/>
            </p:custDataLst>
          </p:nvPr>
        </p:nvCxnSpPr>
        <p:spPr>
          <a:xfrm flipH="1">
            <a:off x="4215142" y="4986350"/>
            <a:ext cx="4496" cy="897622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文本框 44"/>
          <p:cNvSpPr txBox="1"/>
          <p:nvPr>
            <p:custDataLst>
              <p:tags r:id="rId24"/>
            </p:custDataLst>
          </p:nvPr>
        </p:nvSpPr>
        <p:spPr>
          <a:xfrm>
            <a:off x="3755470" y="1681703"/>
            <a:ext cx="403542" cy="4035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600" b="1" kern="1200" spc="200">
                <a:solidFill>
                  <a:schemeClr val="bg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altLang="zh-CN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0" name="文本框 49"/>
          <p:cNvSpPr txBox="1"/>
          <p:nvPr>
            <p:custDataLst>
              <p:tags r:id="rId25"/>
            </p:custDataLst>
          </p:nvPr>
        </p:nvSpPr>
        <p:spPr>
          <a:xfrm>
            <a:off x="3762961" y="2649007"/>
            <a:ext cx="403542" cy="4035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600" b="1" kern="1200" spc="200">
                <a:solidFill>
                  <a:schemeClr val="bg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altLang="zh-CN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2" name="文本框 51"/>
          <p:cNvSpPr txBox="1"/>
          <p:nvPr>
            <p:custDataLst>
              <p:tags r:id="rId26"/>
            </p:custDataLst>
          </p:nvPr>
        </p:nvSpPr>
        <p:spPr>
          <a:xfrm>
            <a:off x="3735239" y="3618560"/>
            <a:ext cx="403542" cy="4035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600" b="1" kern="1200" spc="200">
                <a:solidFill>
                  <a:schemeClr val="bg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altLang="zh-CN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3" name="文本框 52"/>
          <p:cNvSpPr txBox="1"/>
          <p:nvPr>
            <p:custDataLst>
              <p:tags r:id="rId27"/>
            </p:custDataLst>
          </p:nvPr>
        </p:nvSpPr>
        <p:spPr>
          <a:xfrm>
            <a:off x="3735239" y="4585863"/>
            <a:ext cx="403542" cy="4035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600" b="1" kern="1200" spc="200">
                <a:solidFill>
                  <a:schemeClr val="bg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/>
                <a:ea typeface="微软雅黑"/>
              </a:rPr>
              <a:t>04</a:t>
            </a:r>
            <a:endParaRPr lang="en-US" altLang="zh-CN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4" name="文本框 53"/>
          <p:cNvSpPr txBox="1"/>
          <p:nvPr>
            <p:custDataLst>
              <p:tags r:id="rId28"/>
            </p:custDataLst>
          </p:nvPr>
        </p:nvSpPr>
        <p:spPr>
          <a:xfrm>
            <a:off x="3755468" y="5548672"/>
            <a:ext cx="403542" cy="4035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600" b="1" kern="1200" spc="200">
                <a:solidFill>
                  <a:schemeClr val="bg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/>
                <a:ea typeface="微软雅黑"/>
              </a:rPr>
              <a:t>05</a:t>
            </a:r>
            <a:endParaRPr lang="en-US" altLang="zh-CN">
              <a:solidFill>
                <a:schemeClr val="lt1"/>
              </a:solidFill>
              <a:latin typeface="微软雅黑"/>
              <a:ea typeface="微软雅黑"/>
            </a:endParaRPr>
          </a:p>
        </p:txBody>
      </p:sp>
    </p:spTree>
    <p:custDataLst>
      <p:tags r:id="rId29"/>
    </p:custData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>
            <p:custDataLst>
              <p:tags r:id="rId2"/>
            </p:custDataLst>
          </p:nvPr>
        </p:nvCxnSpPr>
        <p:spPr>
          <a:xfrm>
            <a:off x="3609515" y="1313815"/>
            <a:ext cx="4966970" cy="0"/>
          </a:xfrm>
          <a:prstGeom prst="line">
            <a:avLst/>
          </a:prstGeom>
          <a:ln w="25400" cap="rnd">
            <a:gradFill>
              <a:gsLst>
                <a:gs pos="0">
                  <a:srgbClr val="0149EB"/>
                </a:gs>
                <a:gs pos="100000">
                  <a:srgbClr val="9340C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文本框 6"/>
          <p:cNvSpPr txBox="1"/>
          <p:nvPr>
            <p:custDataLst>
              <p:tags r:id="rId3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lt1"/>
                </a:solidFill>
                <a:latin typeface="微软雅黑"/>
                <a:ea typeface="微软雅黑"/>
                <a:sym typeface="微软雅黑"/>
              </a:rPr>
              <a:t>烧伤的体征</a:t>
            </a:r>
            <a:endParaRPr lang="zh-CN" sz="4900" spc="330" err="1">
              <a:solidFill>
                <a:schemeClr val="lt1"/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40"/>
          <p:cNvSpPr/>
          <p:nvPr>
            <p:custDataLst>
              <p:tags r:id="rId5"/>
            </p:custDataLst>
          </p:nvPr>
        </p:nvSpPr>
        <p:spPr bwMode="auto">
          <a:xfrm>
            <a:off x="1413513" y="2083900"/>
            <a:ext cx="1209952" cy="1211698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241300" sx="99000" sy="99000" algn="ctr" rotWithShape="0">
              <a:schemeClr val="dk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</p:txBody>
      </p:sp>
      <p:sp>
        <p:nvSpPr>
          <p:cNvPr id="37" name="Oval 53"/>
          <p:cNvSpPr/>
          <p:nvPr>
            <p:custDataLst>
              <p:tags r:id="rId6"/>
            </p:custDataLst>
          </p:nvPr>
        </p:nvSpPr>
        <p:spPr bwMode="auto">
          <a:xfrm>
            <a:off x="4682122" y="2083900"/>
            <a:ext cx="1209952" cy="1211698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241300" sx="99000" sy="99000" algn="ctr" rotWithShape="0">
              <a:schemeClr val="dk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</p:txBody>
      </p:sp>
      <p:sp>
        <p:nvSpPr>
          <p:cNvPr id="38" name="Oval 40"/>
          <p:cNvSpPr/>
          <p:nvPr>
            <p:custDataLst>
              <p:tags r:id="rId7"/>
            </p:custDataLst>
          </p:nvPr>
        </p:nvSpPr>
        <p:spPr bwMode="auto">
          <a:xfrm>
            <a:off x="3047817" y="2083900"/>
            <a:ext cx="1209952" cy="1211698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241300" sx="99000" sy="99000" algn="ctr" rotWithShape="0">
              <a:schemeClr val="dk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</p:txBody>
      </p:sp>
      <p:sp>
        <p:nvSpPr>
          <p:cNvPr id="46" name="Oval 40"/>
          <p:cNvSpPr/>
          <p:nvPr>
            <p:custDataLst>
              <p:tags r:id="rId8"/>
            </p:custDataLst>
          </p:nvPr>
        </p:nvSpPr>
        <p:spPr bwMode="auto">
          <a:xfrm>
            <a:off x="6316426" y="2083900"/>
            <a:ext cx="1209952" cy="1211698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>
            <a:outerShdw blurRad="241300" sx="99000" sy="99000" algn="ctr" rotWithShape="0">
              <a:schemeClr val="dk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</p:txBody>
      </p:sp>
      <p:sp>
        <p:nvSpPr>
          <p:cNvPr id="63" name="Oval 53"/>
          <p:cNvSpPr/>
          <p:nvPr>
            <p:custDataLst>
              <p:tags r:id="rId9"/>
            </p:custDataLst>
          </p:nvPr>
        </p:nvSpPr>
        <p:spPr bwMode="auto">
          <a:xfrm>
            <a:off x="7950730" y="2083900"/>
            <a:ext cx="1209952" cy="1211698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41300" sx="99000" sy="99000" algn="ctr" rotWithShape="0">
              <a:schemeClr val="dk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</p:txBody>
      </p:sp>
      <p:sp>
        <p:nvSpPr>
          <p:cNvPr id="83" name="Oval 40"/>
          <p:cNvSpPr/>
          <p:nvPr>
            <p:custDataLst>
              <p:tags r:id="rId10"/>
            </p:custDataLst>
          </p:nvPr>
        </p:nvSpPr>
        <p:spPr bwMode="auto">
          <a:xfrm>
            <a:off x="9585033" y="2083900"/>
            <a:ext cx="1209952" cy="1211698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241300" sx="99000" sy="99000" algn="ctr" rotWithShape="0">
              <a:schemeClr val="dk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  <a:p>
            <a:pPr algn="ctr"/>
            <a:endParaRPr lang="en-US" sz="3200" i="1">
              <a:solidFill>
                <a:schemeClr val="lt1"/>
              </a:solidFill>
              <a:latin typeface="微软雅黑"/>
              <a:ea typeface="微软雅黑"/>
              <a:sym typeface="+mn-lt"/>
            </a:endParaRPr>
          </a:p>
        </p:txBody>
      </p:sp>
      <p:sp>
        <p:nvSpPr>
          <p:cNvPr id="47" name="矩形 46"/>
          <p:cNvSpPr/>
          <p:nvPr>
            <p:custDataLst>
              <p:tags r:id="rId11"/>
            </p:custDataLst>
          </p:nvPr>
        </p:nvSpPr>
        <p:spPr bwMode="auto">
          <a:xfrm>
            <a:off x="1306168" y="3638422"/>
            <a:ext cx="1404347" cy="1897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91440" tIns="45720" rIns="91440" bIns="4572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pc="110">
                <a:solidFill>
                  <a:schemeClr val="lt1"/>
                </a:solidFill>
                <a:uFillTx/>
                <a:latin typeface="微软雅黑"/>
                <a:ea typeface="微软雅黑"/>
                <a:sym typeface="Arial" pitchFamily="34" charset="0"/>
              </a:rPr>
              <a:t>红肿：烧伤部位出现红肿，皮肤温度升高</a:t>
            </a:r>
            <a:endParaRPr lang="zh-CN" altLang="en-US" spc="110">
              <a:solidFill>
                <a:schemeClr val="lt1"/>
              </a:solidFill>
              <a:uFillTx/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2" name="矩形 51"/>
          <p:cNvSpPr/>
          <p:nvPr>
            <p:custDataLst>
              <p:tags r:id="rId12"/>
            </p:custDataLst>
          </p:nvPr>
        </p:nvSpPr>
        <p:spPr bwMode="auto">
          <a:xfrm>
            <a:off x="9487835" y="3638422"/>
            <a:ext cx="1404347" cy="1897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91440" tIns="45720" rIns="91440" bIns="45720" anchor="t" anchorCtr="0">
            <a:normAutofit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pc="100">
                <a:solidFill>
                  <a:schemeClr val="lt1"/>
                </a:solidFill>
                <a:uFillTx/>
                <a:latin typeface="微软雅黑"/>
                <a:ea typeface="微软雅黑"/>
                <a:sym typeface="Arial" pitchFamily="34" charset="0"/>
              </a:rPr>
              <a:t>疤痕形成：烧伤愈合后，可能出现疤痕，影响美观和功能</a:t>
            </a:r>
            <a:endParaRPr lang="zh-CN" altLang="en-US" spc="100">
              <a:solidFill>
                <a:schemeClr val="lt1"/>
              </a:solidFill>
              <a:uFillTx/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3" name="矩形 52"/>
          <p:cNvSpPr/>
          <p:nvPr>
            <p:custDataLst>
              <p:tags r:id="rId13"/>
            </p:custDataLst>
          </p:nvPr>
        </p:nvSpPr>
        <p:spPr bwMode="auto">
          <a:xfrm>
            <a:off x="7851500" y="3638422"/>
            <a:ext cx="1404347" cy="1897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91440" tIns="45720" rIns="91440" bIns="4572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pc="110">
                <a:solidFill>
                  <a:schemeClr val="lt1"/>
                </a:solidFill>
                <a:uFillTx/>
                <a:latin typeface="微软雅黑"/>
                <a:ea typeface="微软雅黑"/>
                <a:sym typeface="Arial" pitchFamily="34" charset="0"/>
              </a:rPr>
              <a:t>感染：烧伤部位可能出现感染，导致伤口恶化</a:t>
            </a:r>
            <a:endParaRPr lang="zh-CN" altLang="en-US" spc="110">
              <a:solidFill>
                <a:schemeClr val="lt1"/>
              </a:solidFill>
              <a:uFillTx/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4" name="矩形 53"/>
          <p:cNvSpPr/>
          <p:nvPr>
            <p:custDataLst>
              <p:tags r:id="rId14"/>
            </p:custDataLst>
          </p:nvPr>
        </p:nvSpPr>
        <p:spPr bwMode="auto">
          <a:xfrm>
            <a:off x="4578834" y="3638422"/>
            <a:ext cx="1404347" cy="1897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91440" tIns="45720" rIns="91440" bIns="4572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pc="100">
                <a:solidFill>
                  <a:schemeClr val="lt1"/>
                </a:solidFill>
                <a:uFillTx/>
                <a:latin typeface="微软雅黑"/>
                <a:ea typeface="微软雅黑"/>
                <a:sym typeface="Arial" pitchFamily="34" charset="0"/>
              </a:rPr>
              <a:t>水泡：烧伤部位出现水泡，水泡内可能含有液体</a:t>
            </a:r>
            <a:endParaRPr lang="zh-CN" altLang="en-US" spc="100">
              <a:solidFill>
                <a:schemeClr val="lt1"/>
              </a:solidFill>
              <a:uFillTx/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5" name="矩形 54"/>
          <p:cNvSpPr/>
          <p:nvPr>
            <p:custDataLst>
              <p:tags r:id="rId15"/>
            </p:custDataLst>
          </p:nvPr>
        </p:nvSpPr>
        <p:spPr bwMode="auto">
          <a:xfrm>
            <a:off x="2942501" y="3638422"/>
            <a:ext cx="1404347" cy="1897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91440" tIns="45720" rIns="91440" bIns="4572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pc="100">
                <a:solidFill>
                  <a:schemeClr val="lt1"/>
                </a:solidFill>
                <a:uFillTx/>
                <a:latin typeface="微软雅黑"/>
                <a:ea typeface="微软雅黑"/>
                <a:sym typeface="Arial" pitchFamily="34" charset="0"/>
              </a:rPr>
              <a:t>疼痛：烧伤部位感到疼痛，严重时可能无法忍受</a:t>
            </a:r>
            <a:endParaRPr lang="zh-CN" altLang="en-US" spc="100">
              <a:solidFill>
                <a:schemeClr val="lt1"/>
              </a:solidFill>
              <a:uFillTx/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6" name="矩形 55"/>
          <p:cNvSpPr/>
          <p:nvPr>
            <p:custDataLst>
              <p:tags r:id="rId16"/>
            </p:custDataLst>
          </p:nvPr>
        </p:nvSpPr>
        <p:spPr bwMode="auto">
          <a:xfrm>
            <a:off x="6215167" y="3638422"/>
            <a:ext cx="1404347" cy="18976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91440" tIns="45720" rIns="91440" bIns="4572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pc="110">
                <a:solidFill>
                  <a:schemeClr val="lt1"/>
                </a:solidFill>
                <a:uFillTx/>
                <a:latin typeface="微软雅黑"/>
                <a:ea typeface="微软雅黑"/>
                <a:sym typeface="Arial" pitchFamily="34" charset="0"/>
              </a:rPr>
              <a:t>皮肤脱落：烧伤严重时，皮肤可能出现脱落现象</a:t>
            </a:r>
            <a:endParaRPr lang="zh-CN" altLang="en-US" spc="110">
              <a:solidFill>
                <a:schemeClr val="lt1"/>
              </a:solidFill>
              <a:uFillTx/>
              <a:latin typeface="微软雅黑"/>
              <a:ea typeface="微软雅黑"/>
              <a:sym typeface="Arial" pitchFamily="34" charset="0"/>
            </a:endParaRPr>
          </a:p>
        </p:txBody>
      </p:sp>
      <p:pic>
        <p:nvPicPr>
          <p:cNvPr id="2" name="图形 2"/>
          <p:cNvPicPr/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6049" y="2480093"/>
            <a:ext cx="419313" cy="419313"/>
          </a:xfrm>
          <a:prstGeom prst="rect">
            <a:avLst/>
          </a:prstGeom>
        </p:spPr>
      </p:pic>
      <p:pic>
        <p:nvPicPr>
          <p:cNvPr id="5" name="图形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7441" y="2480093"/>
            <a:ext cx="419313" cy="419313"/>
          </a:xfrm>
          <a:prstGeom prst="rect">
            <a:avLst/>
          </a:prstGeom>
        </p:spPr>
      </p:pic>
      <p:pic>
        <p:nvPicPr>
          <p:cNvPr id="7" name="图形 6"/>
          <p:cNvPicPr/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6905" y="2408165"/>
            <a:ext cx="563169" cy="563169"/>
          </a:xfrm>
          <a:prstGeom prst="rect">
            <a:avLst/>
          </a:prstGeom>
        </p:spPr>
      </p:pic>
      <p:pic>
        <p:nvPicPr>
          <p:cNvPr id="10" name="图形 9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3503" y="2440459"/>
            <a:ext cx="498580" cy="498580"/>
          </a:xfrm>
          <a:prstGeom prst="rect">
            <a:avLst/>
          </a:prstGeom>
        </p:spPr>
      </p:pic>
      <p:pic>
        <p:nvPicPr>
          <p:cNvPr id="16" name="图形 15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29">
            <a:extLst>
              <a:ext uri="{96DAC541-7B7A-43D3-8B79-37D633B846F1}">
                <asvg:svgBlip xmlns:asvg="http://schemas.microsoft.com/office/drawing/2016/SVG/main" r:embed="rId30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6758" y="2425106"/>
            <a:ext cx="529287" cy="529287"/>
          </a:xfrm>
          <a:prstGeom prst="rect">
            <a:avLst/>
          </a:prstGeom>
        </p:spPr>
      </p:pic>
      <p:pic>
        <p:nvPicPr>
          <p:cNvPr id="20" name="图形 19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32">
            <a:extLst>
              <a:ext uri="{96DAC541-7B7A-43D3-8B79-37D633B846F1}">
                <asvg:svgBlip xmlns:asvg="http://schemas.microsoft.com/office/drawing/2016/SVG/main" r:embed="rId33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4856" y="2474596"/>
            <a:ext cx="430306" cy="430306"/>
          </a:xfrm>
          <a:prstGeom prst="rect">
            <a:avLst/>
          </a:prstGeom>
        </p:spPr>
      </p:pic>
    </p:spTree>
    <p:custDataLst>
      <p:tags r:id="rId35"/>
    </p:custData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>
            <p:custDataLst>
              <p:tags r:id="rId2"/>
            </p:custDataLst>
          </p:nvPr>
        </p:nvCxnSpPr>
        <p:spPr>
          <a:xfrm>
            <a:off x="3609515" y="1313815"/>
            <a:ext cx="4966970" cy="0"/>
          </a:xfrm>
          <a:prstGeom prst="line">
            <a:avLst/>
          </a:prstGeom>
          <a:ln w="25400" cap="rnd">
            <a:gradFill>
              <a:gsLst>
                <a:gs pos="0">
                  <a:srgbClr val="0149EB"/>
                </a:gs>
                <a:gs pos="100000">
                  <a:srgbClr val="9340C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文本框 6"/>
          <p:cNvSpPr txBox="1"/>
          <p:nvPr>
            <p:custDataLst>
              <p:tags r:id="rId3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lt1"/>
                </a:solidFill>
                <a:latin typeface="微软雅黑"/>
                <a:ea typeface="微软雅黑"/>
                <a:sym typeface="微软雅黑"/>
              </a:rPr>
              <a:t>烧伤的分期</a:t>
            </a:r>
            <a:endParaRPr lang="zh-CN" sz="4900" spc="330" err="1">
              <a:solidFill>
                <a:schemeClr val="lt1"/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等腰三角形 3"/>
          <p:cNvSpPr/>
          <p:nvPr>
            <p:custDataLst>
              <p:tags r:id="rId5"/>
            </p:custDataLst>
          </p:nvPr>
        </p:nvSpPr>
        <p:spPr>
          <a:xfrm rot="1805303" flipH="1">
            <a:off x="2086445" y="2165632"/>
            <a:ext cx="992444" cy="855222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endParaRPr lang="zh-CN" altLang="en-US" err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8" name="任意多边形 7"/>
          <p:cNvSpPr/>
          <p:nvPr>
            <p:custDataLst>
              <p:tags r:id="rId6"/>
            </p:custDataLst>
          </p:nvPr>
        </p:nvSpPr>
        <p:spPr>
          <a:xfrm>
            <a:off x="1305927" y="1725742"/>
            <a:ext cx="1319475" cy="1519295"/>
          </a:xfrm>
          <a:custGeom>
            <a:gdLst>
              <a:gd name="connsiteX0" fmla="*/ 724 w 1030516"/>
              <a:gd name="connsiteY0" fmla="*/ 0 h 1186577"/>
              <a:gd name="connsiteX1" fmla="*/ 1030516 w 1030516"/>
              <a:gd name="connsiteY1" fmla="*/ 589487 h 1186577"/>
              <a:gd name="connsiteX2" fmla="*/ 0 w 1030516"/>
              <a:gd name="connsiteY2" fmla="*/ 1186577 h 11865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0516" h="1186577">
                <a:moveTo>
                  <a:pt x="724" y="0"/>
                </a:moveTo>
                <a:lnTo>
                  <a:pt x="1030516" y="589487"/>
                </a:lnTo>
                <a:lnTo>
                  <a:pt x="0" y="1186577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lt1"/>
            </a:solidFill>
          </a:ln>
        </p:spPr>
        <p:txBody>
          <a:bodyPr rot="0" spcFirstLastPara="0" vertOverflow="overflow" horzOverflow="overflow" vert="horz" wrap="square" lIns="91440" tIns="45720" rIns="28800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01</a:t>
            </a:r>
            <a:endParaRPr lang="en-US" altLang="zh-CN" sz="320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0" name="矩形 9"/>
          <p:cNvSpPr/>
          <p:nvPr>
            <p:custDataLst>
              <p:tags r:id="rId7"/>
            </p:custDataLst>
          </p:nvPr>
        </p:nvSpPr>
        <p:spPr>
          <a:xfrm>
            <a:off x="2810743" y="2089191"/>
            <a:ext cx="2987978" cy="1272008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kern="0" spc="17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轻度烧伤：皮肤红肿、疼痛、无水泡</a:t>
            </a:r>
            <a:endParaRPr lang="zh-CN" altLang="en-US" sz="2100" kern="0" spc="17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6" name="等腰三角形 15"/>
          <p:cNvSpPr/>
          <p:nvPr>
            <p:custDataLst>
              <p:tags r:id="rId8"/>
            </p:custDataLst>
          </p:nvPr>
        </p:nvSpPr>
        <p:spPr>
          <a:xfrm rot="1805303" flipH="1">
            <a:off x="2086445" y="4699381"/>
            <a:ext cx="992444" cy="855222"/>
          </a:xfrm>
          <a:prstGeom prst="triangle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endParaRPr lang="zh-CN" altLang="en-US" err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7" name="任意多边形 16"/>
          <p:cNvSpPr/>
          <p:nvPr>
            <p:custDataLst>
              <p:tags r:id="rId9"/>
            </p:custDataLst>
          </p:nvPr>
        </p:nvSpPr>
        <p:spPr>
          <a:xfrm>
            <a:off x="1305927" y="4259490"/>
            <a:ext cx="1319475" cy="1519295"/>
          </a:xfrm>
          <a:custGeom>
            <a:gdLst>
              <a:gd name="connsiteX0" fmla="*/ 724 w 1030516"/>
              <a:gd name="connsiteY0" fmla="*/ 0 h 1186577"/>
              <a:gd name="connsiteX1" fmla="*/ 1030516 w 1030516"/>
              <a:gd name="connsiteY1" fmla="*/ 589487 h 1186577"/>
              <a:gd name="connsiteX2" fmla="*/ 0 w 1030516"/>
              <a:gd name="connsiteY2" fmla="*/ 1186577 h 11865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0516" h="1186577">
                <a:moveTo>
                  <a:pt x="724" y="0"/>
                </a:moveTo>
                <a:lnTo>
                  <a:pt x="1030516" y="589487"/>
                </a:lnTo>
                <a:lnTo>
                  <a:pt x="0" y="1186577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050">
            <a:solidFill>
              <a:schemeClr val="lt1"/>
            </a:solidFill>
          </a:ln>
        </p:spPr>
        <p:txBody>
          <a:bodyPr rot="0" spcFirstLastPara="0" vertOverflow="overflow" horzOverflow="overflow" vert="horz" wrap="square" lIns="91440" tIns="45720" rIns="28800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03</a:t>
            </a:r>
            <a:endParaRPr lang="en-US" altLang="zh-CN" sz="320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2810743" y="4622940"/>
            <a:ext cx="2987978" cy="1272008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kern="0" spc="15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重度烧伤：皮肤焦黑、无痛觉、组织坏死</a:t>
            </a:r>
            <a:endParaRPr lang="zh-CN" altLang="en-US" sz="2100" kern="0" spc="15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26" name="等腰三角形 25"/>
          <p:cNvSpPr/>
          <p:nvPr>
            <p:custDataLst>
              <p:tags r:id="rId11"/>
            </p:custDataLst>
          </p:nvPr>
        </p:nvSpPr>
        <p:spPr>
          <a:xfrm rot="1805303" flipH="1">
            <a:off x="7180839" y="2167273"/>
            <a:ext cx="992444" cy="855222"/>
          </a:xfrm>
          <a:prstGeom prst="triangle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endParaRPr lang="zh-CN" altLang="en-US" err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27" name="任意多边形 26"/>
          <p:cNvSpPr/>
          <p:nvPr>
            <p:custDataLst>
              <p:tags r:id="rId12"/>
            </p:custDataLst>
          </p:nvPr>
        </p:nvSpPr>
        <p:spPr>
          <a:xfrm>
            <a:off x="6400321" y="1727383"/>
            <a:ext cx="1319475" cy="1519295"/>
          </a:xfrm>
          <a:custGeom>
            <a:gdLst>
              <a:gd name="connsiteX0" fmla="*/ 724 w 1030516"/>
              <a:gd name="connsiteY0" fmla="*/ 0 h 1186577"/>
              <a:gd name="connsiteX1" fmla="*/ 1030516 w 1030516"/>
              <a:gd name="connsiteY1" fmla="*/ 589487 h 1186577"/>
              <a:gd name="connsiteX2" fmla="*/ 0 w 1030516"/>
              <a:gd name="connsiteY2" fmla="*/ 1186577 h 11865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0516" h="1186577">
                <a:moveTo>
                  <a:pt x="724" y="0"/>
                </a:moveTo>
                <a:lnTo>
                  <a:pt x="1030516" y="589487"/>
                </a:lnTo>
                <a:lnTo>
                  <a:pt x="0" y="1186577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19050">
            <a:solidFill>
              <a:schemeClr val="lt1"/>
            </a:solidFill>
          </a:ln>
        </p:spPr>
        <p:txBody>
          <a:bodyPr rot="0" spcFirstLastPara="0" vertOverflow="overflow" horzOverflow="overflow" vert="horz" wrap="square" lIns="91440" tIns="45720" rIns="28800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Arial" pitchFamily="34" charset="0"/>
              </a:rPr>
              <a:t>02</a:t>
            </a:r>
            <a:endParaRPr lang="en-US" altLang="zh-CN" sz="320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25" name="矩形 24"/>
          <p:cNvSpPr/>
          <p:nvPr>
            <p:custDataLst>
              <p:tags r:id="rId13"/>
            </p:custDataLst>
          </p:nvPr>
        </p:nvSpPr>
        <p:spPr>
          <a:xfrm>
            <a:off x="7905137" y="2090834"/>
            <a:ext cx="2987978" cy="1272008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kern="0" spc="17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中度烧伤：皮肤红肿、疼痛、有水泡</a:t>
            </a:r>
            <a:endParaRPr lang="zh-CN" altLang="en-US" sz="2100" kern="0" spc="17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1" name="等腰三角形 30"/>
          <p:cNvSpPr/>
          <p:nvPr>
            <p:custDataLst>
              <p:tags r:id="rId14"/>
            </p:custDataLst>
          </p:nvPr>
        </p:nvSpPr>
        <p:spPr>
          <a:xfrm rot="1805303" flipH="1">
            <a:off x="7180839" y="4699381"/>
            <a:ext cx="992444" cy="855222"/>
          </a:xfrm>
          <a:prstGeom prst="triangle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endParaRPr lang="zh-CN" altLang="en-US" err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2" name="任意多边形 31"/>
          <p:cNvSpPr/>
          <p:nvPr>
            <p:custDataLst>
              <p:tags r:id="rId15"/>
            </p:custDataLst>
          </p:nvPr>
        </p:nvSpPr>
        <p:spPr>
          <a:xfrm>
            <a:off x="6400321" y="4259490"/>
            <a:ext cx="1319475" cy="1519295"/>
          </a:xfrm>
          <a:custGeom>
            <a:gdLst>
              <a:gd name="connsiteX0" fmla="*/ 724 w 1030516"/>
              <a:gd name="connsiteY0" fmla="*/ 0 h 1186577"/>
              <a:gd name="connsiteX1" fmla="*/ 1030516 w 1030516"/>
              <a:gd name="connsiteY1" fmla="*/ 589487 h 1186577"/>
              <a:gd name="connsiteX2" fmla="*/ 0 w 1030516"/>
              <a:gd name="connsiteY2" fmla="*/ 1186577 h 11865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30516" h="1186577">
                <a:moveTo>
                  <a:pt x="724" y="0"/>
                </a:moveTo>
                <a:lnTo>
                  <a:pt x="1030516" y="589487"/>
                </a:lnTo>
                <a:lnTo>
                  <a:pt x="0" y="118657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9050">
            <a:solidFill>
              <a:schemeClr val="lt1"/>
            </a:solidFill>
          </a:ln>
        </p:spPr>
        <p:txBody>
          <a:bodyPr rot="0" spcFirstLastPara="0" vertOverflow="overflow" horzOverflow="overflow" vert="horz" wrap="square" lIns="91440" tIns="45720" rIns="28800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04</a:t>
            </a:r>
            <a:endParaRPr lang="en-US" altLang="zh-CN" sz="320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0" name="矩形 29"/>
          <p:cNvSpPr/>
          <p:nvPr>
            <p:custDataLst>
              <p:tags r:id="rId16"/>
            </p:custDataLst>
          </p:nvPr>
        </p:nvSpPr>
        <p:spPr>
          <a:xfrm>
            <a:off x="7905137" y="4622940"/>
            <a:ext cx="2987978" cy="1272008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kern="0" spc="13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特重度烧伤：皮肤焦黑、无痛觉、组织坏死、生命体征不稳定</a:t>
            </a:r>
            <a:endParaRPr lang="zh-CN" altLang="en-US" sz="2100" kern="0" spc="13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</p:spTree>
    <p:custDataLst>
      <p:tags r:id="rId17"/>
    </p:custData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/>
          <p:nvPr>
            <p:ph type="body" idx="2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 sz="8780">
                <a:solidFill>
                  <a:schemeClr val="lt1">
                    <a:lumMod val="75000"/>
                  </a:schemeClr>
                </a:solidFill>
              </a:rPr>
              <a:t>3</a:t>
            </a:r>
            <a:endParaRPr lang="zh-CN" altLang="en-US" sz="8780">
              <a:solidFill>
                <a:schemeClr val="lt1">
                  <a:lumMod val="75000"/>
                </a:schemeClr>
              </a:solidFill>
            </a:endParaRPr>
          </a:p>
        </p:txBody>
      </p:sp>
      <p:sp>
        <p:nvSpPr>
          <p:cNvPr id="7" name="标题 6"/>
          <p:cNvSpPr/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/>
                </a:solidFill>
              </a:rPr>
              <a:t>辅助检查和处理要点</a:t>
            </a:r>
            <a:endParaRPr lang="zh-CN" altLang="en-US">
              <a:solidFill>
                <a:schemeClr val="lt1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3" name="直接连接符 12"/>
          <p:cNvCxnSpPr/>
          <p:nvPr>
            <p:custDataLst>
              <p:tags r:id="rId2"/>
            </p:custDataLst>
          </p:nvPr>
        </p:nvCxnSpPr>
        <p:spPr>
          <a:xfrm>
            <a:off x="3609515" y="1313815"/>
            <a:ext cx="4966970" cy="0"/>
          </a:xfrm>
          <a:prstGeom prst="line">
            <a:avLst/>
          </a:prstGeom>
          <a:ln w="25400" cap="rnd">
            <a:gradFill>
              <a:gsLst>
                <a:gs pos="0">
                  <a:srgbClr val="0149EB"/>
                </a:gs>
                <a:gs pos="100000">
                  <a:srgbClr val="9340C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文本框 6"/>
          <p:cNvSpPr txBox="1"/>
          <p:nvPr>
            <p:custDataLst>
              <p:tags r:id="rId3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lt1"/>
                </a:solidFill>
                <a:latin typeface="微软雅黑"/>
                <a:ea typeface="微软雅黑"/>
                <a:sym typeface="微软雅黑"/>
              </a:rPr>
              <a:t>烧伤的诊断</a:t>
            </a:r>
            <a:endParaRPr lang="zh-CN" sz="4900" spc="330" err="1">
              <a:solidFill>
                <a:schemeClr val="lt1"/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矩形 5"/>
          <p:cNvSpPr/>
          <p:nvPr>
            <p:custDataLst>
              <p:tags r:id="rId5"/>
            </p:custDataLst>
          </p:nvPr>
        </p:nvSpPr>
        <p:spPr>
          <a:xfrm>
            <a:off x="1555126" y="2090233"/>
            <a:ext cx="1450699" cy="1450699"/>
          </a:xfrm>
          <a:custGeom>
            <a:gdLst>
              <a:gd name="connsiteX0" fmla="*/ 568560 w 1136852"/>
              <a:gd name="connsiteY0" fmla="*/ 0 h 1136851"/>
              <a:gd name="connsiteX1" fmla="*/ 1136852 w 1136852"/>
              <a:gd name="connsiteY1" fmla="*/ 568559 h 1136851"/>
              <a:gd name="connsiteX2" fmla="*/ 568292 w 1136852"/>
              <a:gd name="connsiteY2" fmla="*/ 1136851 h 1136851"/>
              <a:gd name="connsiteX3" fmla="*/ 0 w 1136852"/>
              <a:gd name="connsiteY3" fmla="*/ 568291 h 11368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6852" h="1136851">
                <a:moveTo>
                  <a:pt x="568560" y="0"/>
                </a:moveTo>
                <a:lnTo>
                  <a:pt x="1136852" y="568559"/>
                </a:lnTo>
                <a:lnTo>
                  <a:pt x="568292" y="1136851"/>
                </a:lnTo>
                <a:lnTo>
                  <a:pt x="0" y="56829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3" name="文本框 22"/>
          <p:cNvSpPr txBox="1"/>
          <p:nvPr>
            <p:custDataLst>
              <p:tags r:id="rId6"/>
            </p:custDataLst>
          </p:nvPr>
        </p:nvSpPr>
        <p:spPr>
          <a:xfrm>
            <a:off x="1927122" y="2483299"/>
            <a:ext cx="705899" cy="66537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US" altLang="zh-CN" sz="2800" b="1" spc="15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altLang="zh-CN" sz="2800" b="1" spc="15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1306320" y="4224949"/>
            <a:ext cx="1948313" cy="1304819"/>
          </a:xfrm>
          <a:prstGeom prst="rect">
            <a:avLst/>
          </a:prstGeom>
          <a:noFill/>
        </p:spPr>
        <p:txBody>
          <a:bodyPr wrap="square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0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烧伤程度：根据烧伤面积、深度和部位进行分类</a:t>
            </a:r>
            <a:endParaRPr lang="zh-CN" altLang="en-US" spc="100">
              <a:solidFill>
                <a:schemeClr val="lt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2" name="矩形 5"/>
          <p:cNvSpPr/>
          <p:nvPr>
            <p:custDataLst>
              <p:tags r:id="rId8"/>
            </p:custDataLst>
          </p:nvPr>
        </p:nvSpPr>
        <p:spPr>
          <a:xfrm>
            <a:off x="4100926" y="2090233"/>
            <a:ext cx="1450699" cy="1450699"/>
          </a:xfrm>
          <a:custGeom>
            <a:gdLst>
              <a:gd name="connsiteX0" fmla="*/ 568560 w 1136852"/>
              <a:gd name="connsiteY0" fmla="*/ 0 h 1136851"/>
              <a:gd name="connsiteX1" fmla="*/ 1136852 w 1136852"/>
              <a:gd name="connsiteY1" fmla="*/ 568559 h 1136851"/>
              <a:gd name="connsiteX2" fmla="*/ 568292 w 1136852"/>
              <a:gd name="connsiteY2" fmla="*/ 1136851 h 1136851"/>
              <a:gd name="connsiteX3" fmla="*/ 0 w 1136852"/>
              <a:gd name="connsiteY3" fmla="*/ 568291 h 11368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6852" h="1136851">
                <a:moveTo>
                  <a:pt x="568560" y="0"/>
                </a:moveTo>
                <a:lnTo>
                  <a:pt x="1136852" y="568559"/>
                </a:lnTo>
                <a:lnTo>
                  <a:pt x="568292" y="1136851"/>
                </a:lnTo>
                <a:lnTo>
                  <a:pt x="0" y="56829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4472920" y="2483299"/>
            <a:ext cx="705899" cy="66537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US" altLang="zh-CN" sz="2800" b="1" spc="15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altLang="zh-CN" sz="2800" b="1" spc="15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3852119" y="4224949"/>
            <a:ext cx="1948313" cy="1304819"/>
          </a:xfrm>
          <a:prstGeom prst="rect">
            <a:avLst/>
          </a:prstGeom>
          <a:noFill/>
        </p:spPr>
        <p:txBody>
          <a:bodyPr wrap="square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3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烧伤类型：热烧伤、化学烧伤、电烧伤等</a:t>
            </a:r>
            <a:endParaRPr lang="zh-CN" altLang="en-US" spc="130">
              <a:solidFill>
                <a:schemeClr val="lt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矩形 5"/>
          <p:cNvSpPr/>
          <p:nvPr>
            <p:custDataLst>
              <p:tags r:id="rId11"/>
            </p:custDataLst>
          </p:nvPr>
        </p:nvSpPr>
        <p:spPr>
          <a:xfrm>
            <a:off x="6646725" y="2090233"/>
            <a:ext cx="1450699" cy="1450699"/>
          </a:xfrm>
          <a:custGeom>
            <a:gdLst>
              <a:gd name="connsiteX0" fmla="*/ 568560 w 1136852"/>
              <a:gd name="connsiteY0" fmla="*/ 0 h 1136851"/>
              <a:gd name="connsiteX1" fmla="*/ 1136852 w 1136852"/>
              <a:gd name="connsiteY1" fmla="*/ 568559 h 1136851"/>
              <a:gd name="connsiteX2" fmla="*/ 568292 w 1136852"/>
              <a:gd name="connsiteY2" fmla="*/ 1136851 h 1136851"/>
              <a:gd name="connsiteX3" fmla="*/ 0 w 1136852"/>
              <a:gd name="connsiteY3" fmla="*/ 568291 h 11368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6852" h="1136851">
                <a:moveTo>
                  <a:pt x="568560" y="0"/>
                </a:moveTo>
                <a:lnTo>
                  <a:pt x="1136852" y="568559"/>
                </a:lnTo>
                <a:lnTo>
                  <a:pt x="568292" y="1136851"/>
                </a:lnTo>
                <a:lnTo>
                  <a:pt x="0" y="56829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7018720" y="2483299"/>
            <a:ext cx="705899" cy="66537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US" altLang="zh-CN" sz="2800" b="1" spc="15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altLang="zh-CN" sz="2800" b="1" spc="15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6397918" y="4224949"/>
            <a:ext cx="1948313" cy="1304819"/>
          </a:xfrm>
          <a:prstGeom prst="rect">
            <a:avLst/>
          </a:prstGeom>
          <a:noFill/>
        </p:spPr>
        <p:txBody>
          <a:bodyPr wrap="square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4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烧伤并发症：感染、休克、呼吸衰竭等</a:t>
            </a:r>
            <a:endParaRPr lang="zh-CN" altLang="en-US" spc="140">
              <a:solidFill>
                <a:schemeClr val="lt1"/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10" name="矩形 5"/>
          <p:cNvSpPr/>
          <p:nvPr>
            <p:custDataLst>
              <p:tags r:id="rId14"/>
            </p:custDataLst>
          </p:nvPr>
        </p:nvSpPr>
        <p:spPr>
          <a:xfrm>
            <a:off x="9192524" y="2090233"/>
            <a:ext cx="1450699" cy="1450699"/>
          </a:xfrm>
          <a:custGeom>
            <a:gdLst>
              <a:gd name="connsiteX0" fmla="*/ 568560 w 1136852"/>
              <a:gd name="connsiteY0" fmla="*/ 0 h 1136851"/>
              <a:gd name="connsiteX1" fmla="*/ 1136852 w 1136852"/>
              <a:gd name="connsiteY1" fmla="*/ 568559 h 1136851"/>
              <a:gd name="connsiteX2" fmla="*/ 568292 w 1136852"/>
              <a:gd name="connsiteY2" fmla="*/ 1136851 h 1136851"/>
              <a:gd name="connsiteX3" fmla="*/ 0 w 1136852"/>
              <a:gd name="connsiteY3" fmla="*/ 568291 h 11368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6852" h="1136851">
                <a:moveTo>
                  <a:pt x="568560" y="0"/>
                </a:moveTo>
                <a:lnTo>
                  <a:pt x="1136852" y="568559"/>
                </a:lnTo>
                <a:lnTo>
                  <a:pt x="568292" y="1136851"/>
                </a:lnTo>
                <a:lnTo>
                  <a:pt x="0" y="56829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9564519" y="2483299"/>
            <a:ext cx="705899" cy="66537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en-US" altLang="zh-CN" sz="2800" b="1" spc="151">
                <a:solidFill>
                  <a:schemeClr val="lt1"/>
                </a:solidFill>
                <a:latin typeface="微软雅黑"/>
                <a:ea typeface="微软雅黑"/>
              </a:rPr>
              <a:t>04</a:t>
            </a:r>
            <a:endParaRPr lang="en-US" altLang="zh-CN" sz="2800" b="1" spc="15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943717" y="4224949"/>
            <a:ext cx="1948313" cy="1304819"/>
          </a:xfrm>
          <a:prstGeom prst="rect">
            <a:avLst/>
          </a:prstGeom>
          <a:noFill/>
        </p:spPr>
        <p:txBody>
          <a:bodyPr wrap="square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00">
                <a:solidFill>
                  <a:schemeClr val="lt1"/>
                </a:solidFill>
                <a:latin typeface="微软雅黑"/>
                <a:ea typeface="微软雅黑"/>
                <a:sym typeface="+mn-ea"/>
              </a:rPr>
              <a:t>烧伤治疗：清创、抗感染、止痛、营养支持等</a:t>
            </a:r>
            <a:endParaRPr lang="zh-CN" altLang="en-US" spc="100">
              <a:solidFill>
                <a:schemeClr val="lt1"/>
              </a:solidFill>
              <a:latin typeface="微软雅黑"/>
              <a:ea typeface="微软雅黑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>
            <p:custDataLst>
              <p:tags r:id="rId2"/>
            </p:custDataLst>
          </p:nvPr>
        </p:nvCxnSpPr>
        <p:spPr>
          <a:xfrm>
            <a:off x="3609515" y="1313815"/>
            <a:ext cx="4966970" cy="0"/>
          </a:xfrm>
          <a:prstGeom prst="line">
            <a:avLst/>
          </a:prstGeom>
          <a:ln w="25400" cap="rnd">
            <a:gradFill>
              <a:gsLst>
                <a:gs pos="0">
                  <a:srgbClr val="0149EB"/>
                </a:gs>
                <a:gs pos="100000">
                  <a:srgbClr val="9340C3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6" name="文本框 6"/>
          <p:cNvSpPr txBox="1"/>
          <p:nvPr>
            <p:custDataLst>
              <p:tags r:id="rId3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lt1"/>
                </a:solidFill>
                <a:latin typeface="微软雅黑"/>
                <a:ea typeface="微软雅黑"/>
                <a:sym typeface="微软雅黑"/>
              </a:rPr>
              <a:t>烧伤的治疗</a:t>
            </a:r>
            <a:endParaRPr lang="zh-CN" sz="4900" spc="330" err="1">
              <a:solidFill>
                <a:schemeClr val="lt1"/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4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任意多边形 33"/>
          <p:cNvSpPr/>
          <p:nvPr>
            <p:custDataLst>
              <p:tags r:id="rId5"/>
            </p:custDataLst>
          </p:nvPr>
        </p:nvSpPr>
        <p:spPr>
          <a:xfrm>
            <a:off x="4464968" y="3421066"/>
            <a:ext cx="1185973" cy="623820"/>
          </a:xfrm>
          <a:custGeom>
            <a:gdLst>
              <a:gd name="connsiteX0" fmla="*/ 0 w 1887981"/>
              <a:gd name="connsiteY0" fmla="*/ 0 h 993074"/>
              <a:gd name="connsiteX1" fmla="*/ 1802581 w 1887981"/>
              <a:gd name="connsiteY1" fmla="*/ 0 h 993074"/>
              <a:gd name="connsiteX2" fmla="*/ 1855559 w 1887981"/>
              <a:gd name="connsiteY2" fmla="*/ 96773 h 993074"/>
              <a:gd name="connsiteX3" fmla="*/ 1750949 w 1887981"/>
              <a:gd name="connsiteY3" fmla="*/ 454478 h 993074"/>
              <a:gd name="connsiteX4" fmla="*/ 826344 w 1887981"/>
              <a:gd name="connsiteY4" fmla="*/ 960652 h 993074"/>
              <a:gd name="connsiteX5" fmla="*/ 468639 w 1887981"/>
              <a:gd name="connsiteY5" fmla="*/ 856042 h 993074"/>
              <a:gd name="connsiteX6" fmla="*/ 0 w 1887981"/>
              <a:gd name="connsiteY6" fmla="*/ 0 h 993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7981" h="993074">
                <a:moveTo>
                  <a:pt x="0" y="0"/>
                </a:moveTo>
                <a:lnTo>
                  <a:pt x="1802581" y="0"/>
                </a:lnTo>
                <a:lnTo>
                  <a:pt x="1855559" y="96773"/>
                </a:lnTo>
                <a:cubicBezTo>
                  <a:pt x="1925450" y="224439"/>
                  <a:pt x="1878614" y="384588"/>
                  <a:pt x="1750949" y="454478"/>
                </a:cubicBezTo>
                <a:lnTo>
                  <a:pt x="826344" y="960652"/>
                </a:lnTo>
                <a:cubicBezTo>
                  <a:pt x="698679" y="1030543"/>
                  <a:pt x="538530" y="983707"/>
                  <a:pt x="468639" y="856042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>
              <a:lumMod val="65000"/>
            </a:schemeClr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 b="1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2</a:t>
            </a:r>
            <a:endParaRPr lang="en-US" altLang="zh-CN" sz="2400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1" name="任意多边形 40"/>
          <p:cNvSpPr/>
          <p:nvPr>
            <p:custDataLst>
              <p:tags r:id="rId6"/>
            </p:custDataLst>
          </p:nvPr>
        </p:nvSpPr>
        <p:spPr>
          <a:xfrm>
            <a:off x="4139450" y="2300631"/>
            <a:ext cx="1457844" cy="1120435"/>
          </a:xfrm>
          <a:custGeom>
            <a:gdLst>
              <a:gd name="connsiteX0" fmla="*/ 1212492 w 2320780"/>
              <a:gd name="connsiteY0" fmla="*/ 1146 h 1783648"/>
              <a:gd name="connsiteX1" fmla="*/ 1419342 w 2320780"/>
              <a:gd name="connsiteY1" fmla="*/ 137033 h 1783648"/>
              <a:gd name="connsiteX2" fmla="*/ 2320780 w 2320780"/>
              <a:gd name="connsiteY2" fmla="*/ 1783648 h 1783648"/>
              <a:gd name="connsiteX3" fmla="*/ 518199 w 2320780"/>
              <a:gd name="connsiteY3" fmla="*/ 1783648 h 1783648"/>
              <a:gd name="connsiteX4" fmla="*/ 32422 w 2320780"/>
              <a:gd name="connsiteY4" fmla="*/ 896301 h 1783648"/>
              <a:gd name="connsiteX5" fmla="*/ 137032 w 2320780"/>
              <a:gd name="connsiteY5" fmla="*/ 538596 h 1783648"/>
              <a:gd name="connsiteX6" fmla="*/ 1061637 w 2320780"/>
              <a:gd name="connsiteY6" fmla="*/ 32422 h 1783648"/>
              <a:gd name="connsiteX7" fmla="*/ 1212492 w 2320780"/>
              <a:gd name="connsiteY7" fmla="*/ 1146 h 17836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20780" h="1783648">
                <a:moveTo>
                  <a:pt x="1212492" y="1146"/>
                </a:moveTo>
                <a:cubicBezTo>
                  <a:pt x="1296722" y="9025"/>
                  <a:pt x="1375661" y="57242"/>
                  <a:pt x="1419342" y="137033"/>
                </a:cubicBezTo>
                <a:lnTo>
                  <a:pt x="2320780" y="1783648"/>
                </a:lnTo>
                <a:lnTo>
                  <a:pt x="518199" y="1783648"/>
                </a:lnTo>
                <a:lnTo>
                  <a:pt x="32422" y="896301"/>
                </a:lnTo>
                <a:cubicBezTo>
                  <a:pt x="-37469" y="768636"/>
                  <a:pt x="9367" y="608486"/>
                  <a:pt x="137032" y="538596"/>
                </a:cubicBezTo>
                <a:lnTo>
                  <a:pt x="1061637" y="32422"/>
                </a:lnTo>
                <a:cubicBezTo>
                  <a:pt x="1109512" y="6213"/>
                  <a:pt x="1161954" y="-3581"/>
                  <a:pt x="1212492" y="1146"/>
                </a:cubicBezTo>
                <a:close/>
              </a:path>
            </a:pathLst>
          </a:custGeom>
          <a:solidFill>
            <a:schemeClr val="lt1">
              <a:lumMod val="85000"/>
            </a:schemeClr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2" name="任意多边形 41"/>
          <p:cNvSpPr/>
          <p:nvPr>
            <p:custDataLst>
              <p:tags r:id="rId7"/>
            </p:custDataLst>
          </p:nvPr>
        </p:nvSpPr>
        <p:spPr bwMode="auto">
          <a:xfrm>
            <a:off x="4582446" y="2754963"/>
            <a:ext cx="449231" cy="379633"/>
          </a:xfrm>
          <a:custGeom>
            <a:gdLst>
              <a:gd name="connsiteX0" fmla="*/ 46038 w 338138"/>
              <a:gd name="connsiteY0" fmla="*/ 261938 h 285751"/>
              <a:gd name="connsiteX1" fmla="*/ 38100 w 338138"/>
              <a:gd name="connsiteY1" fmla="*/ 270670 h 285751"/>
              <a:gd name="connsiteX2" fmla="*/ 46038 w 338138"/>
              <a:gd name="connsiteY2" fmla="*/ 279402 h 285751"/>
              <a:gd name="connsiteX3" fmla="*/ 53976 w 338138"/>
              <a:gd name="connsiteY3" fmla="*/ 270670 h 285751"/>
              <a:gd name="connsiteX4" fmla="*/ 46038 w 338138"/>
              <a:gd name="connsiteY4" fmla="*/ 261938 h 285751"/>
              <a:gd name="connsiteX5" fmla="*/ 288131 w 338138"/>
              <a:gd name="connsiteY5" fmla="*/ 184150 h 285751"/>
              <a:gd name="connsiteX6" fmla="*/ 277812 w 338138"/>
              <a:gd name="connsiteY6" fmla="*/ 194469 h 285751"/>
              <a:gd name="connsiteX7" fmla="*/ 288131 w 338138"/>
              <a:gd name="connsiteY7" fmla="*/ 204788 h 285751"/>
              <a:gd name="connsiteX8" fmla="*/ 298450 w 338138"/>
              <a:gd name="connsiteY8" fmla="*/ 194469 h 285751"/>
              <a:gd name="connsiteX9" fmla="*/ 288131 w 338138"/>
              <a:gd name="connsiteY9" fmla="*/ 184150 h 285751"/>
              <a:gd name="connsiteX10" fmla="*/ 19050 w 338138"/>
              <a:gd name="connsiteY10" fmla="*/ 165100 h 285751"/>
              <a:gd name="connsiteX11" fmla="*/ 19050 w 338138"/>
              <a:gd name="connsiteY11" fmla="*/ 242888 h 285751"/>
              <a:gd name="connsiteX12" fmla="*/ 73025 w 338138"/>
              <a:gd name="connsiteY12" fmla="*/ 242888 h 285751"/>
              <a:gd name="connsiteX13" fmla="*/ 73025 w 338138"/>
              <a:gd name="connsiteY13" fmla="*/ 165100 h 285751"/>
              <a:gd name="connsiteX14" fmla="*/ 12010 w 338138"/>
              <a:gd name="connsiteY14" fmla="*/ 141288 h 285751"/>
              <a:gd name="connsiteX15" fmla="*/ 81400 w 338138"/>
              <a:gd name="connsiteY15" fmla="*/ 141288 h 285751"/>
              <a:gd name="connsiteX16" fmla="*/ 92075 w 338138"/>
              <a:gd name="connsiteY16" fmla="*/ 153107 h 285751"/>
              <a:gd name="connsiteX17" fmla="*/ 92075 w 338138"/>
              <a:gd name="connsiteY17" fmla="*/ 273932 h 285751"/>
              <a:gd name="connsiteX18" fmla="*/ 81400 w 338138"/>
              <a:gd name="connsiteY18" fmla="*/ 285751 h 285751"/>
              <a:gd name="connsiteX19" fmla="*/ 12010 w 338138"/>
              <a:gd name="connsiteY19" fmla="*/ 285751 h 285751"/>
              <a:gd name="connsiteX20" fmla="*/ 0 w 338138"/>
              <a:gd name="connsiteY20" fmla="*/ 273932 h 285751"/>
              <a:gd name="connsiteX21" fmla="*/ 0 w 338138"/>
              <a:gd name="connsiteY21" fmla="*/ 153107 h 285751"/>
              <a:gd name="connsiteX22" fmla="*/ 12010 w 338138"/>
              <a:gd name="connsiteY22" fmla="*/ 141288 h 285751"/>
              <a:gd name="connsiteX23" fmla="*/ 55002 w 338138"/>
              <a:gd name="connsiteY23" fmla="*/ 82550 h 285751"/>
              <a:gd name="connsiteX24" fmla="*/ 175185 w 338138"/>
              <a:gd name="connsiteY24" fmla="*/ 82550 h 285751"/>
              <a:gd name="connsiteX25" fmla="*/ 193675 w 338138"/>
              <a:gd name="connsiteY25" fmla="*/ 99703 h 285751"/>
              <a:gd name="connsiteX26" fmla="*/ 193675 w 338138"/>
              <a:gd name="connsiteY26" fmla="*/ 268597 h 285751"/>
              <a:gd name="connsiteX27" fmla="*/ 175185 w 338138"/>
              <a:gd name="connsiteY27" fmla="*/ 285750 h 285751"/>
              <a:gd name="connsiteX28" fmla="*/ 107830 w 338138"/>
              <a:gd name="connsiteY28" fmla="*/ 285750 h 285751"/>
              <a:gd name="connsiteX29" fmla="*/ 109151 w 338138"/>
              <a:gd name="connsiteY29" fmla="*/ 276514 h 285751"/>
              <a:gd name="connsiteX30" fmla="*/ 109151 w 338138"/>
              <a:gd name="connsiteY30" fmla="*/ 273875 h 285751"/>
              <a:gd name="connsiteX31" fmla="*/ 115754 w 338138"/>
              <a:gd name="connsiteY31" fmla="*/ 275194 h 285751"/>
              <a:gd name="connsiteX32" fmla="*/ 124999 w 338138"/>
              <a:gd name="connsiteY32" fmla="*/ 264639 h 285751"/>
              <a:gd name="connsiteX33" fmla="*/ 115754 w 338138"/>
              <a:gd name="connsiteY33" fmla="*/ 254083 h 285751"/>
              <a:gd name="connsiteX34" fmla="*/ 109151 w 338138"/>
              <a:gd name="connsiteY34" fmla="*/ 256722 h 285751"/>
              <a:gd name="connsiteX35" fmla="*/ 109151 w 338138"/>
              <a:gd name="connsiteY35" fmla="*/ 235610 h 285751"/>
              <a:gd name="connsiteX36" fmla="*/ 168582 w 338138"/>
              <a:gd name="connsiteY36" fmla="*/ 235610 h 285751"/>
              <a:gd name="connsiteX37" fmla="*/ 168582 w 338138"/>
              <a:gd name="connsiteY37" fmla="*/ 110259 h 285751"/>
              <a:gd name="connsiteX38" fmla="*/ 61606 w 338138"/>
              <a:gd name="connsiteY38" fmla="*/ 110259 h 285751"/>
              <a:gd name="connsiteX39" fmla="*/ 61606 w 338138"/>
              <a:gd name="connsiteY39" fmla="*/ 126093 h 285751"/>
              <a:gd name="connsiteX40" fmla="*/ 36512 w 338138"/>
              <a:gd name="connsiteY40" fmla="*/ 126093 h 285751"/>
              <a:gd name="connsiteX41" fmla="*/ 36512 w 338138"/>
              <a:gd name="connsiteY41" fmla="*/ 99703 h 285751"/>
              <a:gd name="connsiteX42" fmla="*/ 55002 w 338138"/>
              <a:gd name="connsiteY42" fmla="*/ 82550 h 285751"/>
              <a:gd name="connsiteX43" fmla="*/ 102729 w 338138"/>
              <a:gd name="connsiteY43" fmla="*/ 0 h 285751"/>
              <a:gd name="connsiteX44" fmla="*/ 305260 w 338138"/>
              <a:gd name="connsiteY44" fmla="*/ 0 h 285751"/>
              <a:gd name="connsiteX45" fmla="*/ 338138 w 338138"/>
              <a:gd name="connsiteY45" fmla="*/ 34237 h 285751"/>
              <a:gd name="connsiteX46" fmla="*/ 338138 w 338138"/>
              <a:gd name="connsiteY46" fmla="*/ 188306 h 285751"/>
              <a:gd name="connsiteX47" fmla="*/ 305260 w 338138"/>
              <a:gd name="connsiteY47" fmla="*/ 221226 h 285751"/>
              <a:gd name="connsiteX48" fmla="*/ 234242 w 338138"/>
              <a:gd name="connsiteY48" fmla="*/ 221226 h 285751"/>
              <a:gd name="connsiteX49" fmla="*/ 234242 w 338138"/>
              <a:gd name="connsiteY49" fmla="*/ 243612 h 285751"/>
              <a:gd name="connsiteX50" fmla="*/ 265806 w 338138"/>
              <a:gd name="connsiteY50" fmla="*/ 243612 h 285751"/>
              <a:gd name="connsiteX51" fmla="*/ 277642 w 338138"/>
              <a:gd name="connsiteY51" fmla="*/ 256780 h 285751"/>
              <a:gd name="connsiteX52" fmla="*/ 277642 w 338138"/>
              <a:gd name="connsiteY52" fmla="*/ 272582 h 285751"/>
              <a:gd name="connsiteX53" fmla="*/ 265806 w 338138"/>
              <a:gd name="connsiteY53" fmla="*/ 285750 h 285751"/>
              <a:gd name="connsiteX54" fmla="*/ 205309 w 338138"/>
              <a:gd name="connsiteY54" fmla="*/ 285750 h 285751"/>
              <a:gd name="connsiteX55" fmla="*/ 210570 w 338138"/>
              <a:gd name="connsiteY55" fmla="*/ 269948 h 285751"/>
              <a:gd name="connsiteX56" fmla="*/ 210570 w 338138"/>
              <a:gd name="connsiteY56" fmla="*/ 213325 h 285751"/>
              <a:gd name="connsiteX57" fmla="*/ 210570 w 338138"/>
              <a:gd name="connsiteY57" fmla="*/ 172504 h 285751"/>
              <a:gd name="connsiteX58" fmla="*/ 296054 w 338138"/>
              <a:gd name="connsiteY58" fmla="*/ 172504 h 285751"/>
              <a:gd name="connsiteX59" fmla="*/ 309205 w 338138"/>
              <a:gd name="connsiteY59" fmla="*/ 159335 h 285751"/>
              <a:gd name="connsiteX60" fmla="*/ 309205 w 338138"/>
              <a:gd name="connsiteY60" fmla="*/ 39504 h 285751"/>
              <a:gd name="connsiteX61" fmla="*/ 296054 w 338138"/>
              <a:gd name="connsiteY61" fmla="*/ 27653 h 285751"/>
              <a:gd name="connsiteX62" fmla="*/ 110620 w 338138"/>
              <a:gd name="connsiteY62" fmla="*/ 27653 h 285751"/>
              <a:gd name="connsiteX63" fmla="*/ 98783 w 338138"/>
              <a:gd name="connsiteY63" fmla="*/ 39504 h 285751"/>
              <a:gd name="connsiteX64" fmla="*/ 98783 w 338138"/>
              <a:gd name="connsiteY64" fmla="*/ 65841 h 285751"/>
              <a:gd name="connsiteX65" fmla="*/ 69850 w 338138"/>
              <a:gd name="connsiteY65" fmla="*/ 65841 h 285751"/>
              <a:gd name="connsiteX66" fmla="*/ 69850 w 338138"/>
              <a:gd name="connsiteY66" fmla="*/ 34237 h 285751"/>
              <a:gd name="connsiteX67" fmla="*/ 102729 w 338138"/>
              <a:gd name="connsiteY67" fmla="*/ 0 h 2857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338138" h="285751">
                <a:moveTo>
                  <a:pt x="46038" y="261938"/>
                </a:moveTo>
                <a:cubicBezTo>
                  <a:pt x="41654" y="261938"/>
                  <a:pt x="38100" y="265847"/>
                  <a:pt x="38100" y="270670"/>
                </a:cubicBezTo>
                <a:cubicBezTo>
                  <a:pt x="38100" y="275493"/>
                  <a:pt x="41654" y="279402"/>
                  <a:pt x="46038" y="279402"/>
                </a:cubicBezTo>
                <a:cubicBezTo>
                  <a:pt x="50422" y="279402"/>
                  <a:pt x="53976" y="275493"/>
                  <a:pt x="53976" y="270670"/>
                </a:cubicBezTo>
                <a:cubicBezTo>
                  <a:pt x="53976" y="265847"/>
                  <a:pt x="50422" y="261938"/>
                  <a:pt x="46038" y="261938"/>
                </a:cubicBezTo>
                <a:close/>
                <a:moveTo>
                  <a:pt x="288131" y="184150"/>
                </a:moveTo>
                <a:cubicBezTo>
                  <a:pt x="282432" y="184150"/>
                  <a:pt x="277812" y="188770"/>
                  <a:pt x="277812" y="194469"/>
                </a:cubicBezTo>
                <a:cubicBezTo>
                  <a:pt x="277812" y="200168"/>
                  <a:pt x="282432" y="204788"/>
                  <a:pt x="288131" y="204788"/>
                </a:cubicBezTo>
                <a:cubicBezTo>
                  <a:pt x="293830" y="204788"/>
                  <a:pt x="298450" y="200168"/>
                  <a:pt x="298450" y="194469"/>
                </a:cubicBezTo>
                <a:cubicBezTo>
                  <a:pt x="298450" y="188770"/>
                  <a:pt x="293830" y="184150"/>
                  <a:pt x="288131" y="184150"/>
                </a:cubicBezTo>
                <a:close/>
                <a:moveTo>
                  <a:pt x="19050" y="165100"/>
                </a:moveTo>
                <a:lnTo>
                  <a:pt x="19050" y="242888"/>
                </a:lnTo>
                <a:lnTo>
                  <a:pt x="73025" y="242888"/>
                </a:lnTo>
                <a:lnTo>
                  <a:pt x="73025" y="165100"/>
                </a:lnTo>
                <a:close/>
                <a:moveTo>
                  <a:pt x="12010" y="141288"/>
                </a:moveTo>
                <a:cubicBezTo>
                  <a:pt x="12010" y="141288"/>
                  <a:pt x="12010" y="141288"/>
                  <a:pt x="81400" y="141288"/>
                </a:cubicBezTo>
                <a:cubicBezTo>
                  <a:pt x="86738" y="141288"/>
                  <a:pt x="92075" y="146541"/>
                  <a:pt x="92075" y="153107"/>
                </a:cubicBezTo>
                <a:cubicBezTo>
                  <a:pt x="92075" y="153107"/>
                  <a:pt x="92075" y="153107"/>
                  <a:pt x="92075" y="273932"/>
                </a:cubicBezTo>
                <a:cubicBezTo>
                  <a:pt x="92075" y="280498"/>
                  <a:pt x="86738" y="285751"/>
                  <a:pt x="81400" y="285751"/>
                </a:cubicBezTo>
                <a:cubicBezTo>
                  <a:pt x="81400" y="285751"/>
                  <a:pt x="81400" y="285751"/>
                  <a:pt x="12010" y="285751"/>
                </a:cubicBezTo>
                <a:cubicBezTo>
                  <a:pt x="5337" y="285751"/>
                  <a:pt x="0" y="280498"/>
                  <a:pt x="0" y="273932"/>
                </a:cubicBezTo>
                <a:cubicBezTo>
                  <a:pt x="0" y="273932"/>
                  <a:pt x="0" y="273932"/>
                  <a:pt x="0" y="153107"/>
                </a:cubicBezTo>
                <a:cubicBezTo>
                  <a:pt x="0" y="146541"/>
                  <a:pt x="5337" y="141288"/>
                  <a:pt x="12010" y="141288"/>
                </a:cubicBezTo>
                <a:close/>
                <a:moveTo>
                  <a:pt x="55002" y="82550"/>
                </a:moveTo>
                <a:cubicBezTo>
                  <a:pt x="55002" y="82550"/>
                  <a:pt x="55002" y="82550"/>
                  <a:pt x="175185" y="82550"/>
                </a:cubicBezTo>
                <a:cubicBezTo>
                  <a:pt x="185751" y="82550"/>
                  <a:pt x="193675" y="90467"/>
                  <a:pt x="193675" y="99703"/>
                </a:cubicBezTo>
                <a:cubicBezTo>
                  <a:pt x="193675" y="99703"/>
                  <a:pt x="193675" y="99703"/>
                  <a:pt x="193675" y="268597"/>
                </a:cubicBezTo>
                <a:cubicBezTo>
                  <a:pt x="193675" y="277833"/>
                  <a:pt x="185751" y="285750"/>
                  <a:pt x="175185" y="285750"/>
                </a:cubicBezTo>
                <a:cubicBezTo>
                  <a:pt x="175185" y="285750"/>
                  <a:pt x="175185" y="285750"/>
                  <a:pt x="107830" y="285750"/>
                </a:cubicBezTo>
                <a:cubicBezTo>
                  <a:pt x="109151" y="283111"/>
                  <a:pt x="109151" y="280472"/>
                  <a:pt x="109151" y="276514"/>
                </a:cubicBezTo>
                <a:cubicBezTo>
                  <a:pt x="109151" y="276514"/>
                  <a:pt x="109151" y="276514"/>
                  <a:pt x="109151" y="273875"/>
                </a:cubicBezTo>
                <a:cubicBezTo>
                  <a:pt x="110471" y="273875"/>
                  <a:pt x="113113" y="275194"/>
                  <a:pt x="115754" y="275194"/>
                </a:cubicBezTo>
                <a:cubicBezTo>
                  <a:pt x="121037" y="275194"/>
                  <a:pt x="124999" y="271236"/>
                  <a:pt x="124999" y="264639"/>
                </a:cubicBezTo>
                <a:cubicBezTo>
                  <a:pt x="124999" y="259361"/>
                  <a:pt x="121037" y="254083"/>
                  <a:pt x="115754" y="254083"/>
                </a:cubicBezTo>
                <a:cubicBezTo>
                  <a:pt x="113113" y="254083"/>
                  <a:pt x="110471" y="255402"/>
                  <a:pt x="109151" y="256722"/>
                </a:cubicBezTo>
                <a:cubicBezTo>
                  <a:pt x="109151" y="256722"/>
                  <a:pt x="109151" y="256722"/>
                  <a:pt x="109151" y="235610"/>
                </a:cubicBezTo>
                <a:cubicBezTo>
                  <a:pt x="109151" y="235610"/>
                  <a:pt x="109151" y="235610"/>
                  <a:pt x="168582" y="235610"/>
                </a:cubicBezTo>
                <a:cubicBezTo>
                  <a:pt x="168582" y="235610"/>
                  <a:pt x="168582" y="235610"/>
                  <a:pt x="168582" y="110259"/>
                </a:cubicBezTo>
                <a:cubicBezTo>
                  <a:pt x="168582" y="110259"/>
                  <a:pt x="168582" y="110259"/>
                  <a:pt x="61606" y="110259"/>
                </a:cubicBezTo>
                <a:cubicBezTo>
                  <a:pt x="61606" y="110259"/>
                  <a:pt x="61606" y="110259"/>
                  <a:pt x="61606" y="126093"/>
                </a:cubicBezTo>
                <a:cubicBezTo>
                  <a:pt x="61606" y="126093"/>
                  <a:pt x="61606" y="126093"/>
                  <a:pt x="36512" y="126093"/>
                </a:cubicBezTo>
                <a:cubicBezTo>
                  <a:pt x="36512" y="126093"/>
                  <a:pt x="36512" y="126093"/>
                  <a:pt x="36512" y="99703"/>
                </a:cubicBezTo>
                <a:cubicBezTo>
                  <a:pt x="36512" y="90467"/>
                  <a:pt x="45757" y="82550"/>
                  <a:pt x="55002" y="82550"/>
                </a:cubicBezTo>
                <a:close/>
                <a:moveTo>
                  <a:pt x="102729" y="0"/>
                </a:moveTo>
                <a:cubicBezTo>
                  <a:pt x="102729" y="0"/>
                  <a:pt x="102729" y="0"/>
                  <a:pt x="305260" y="0"/>
                </a:cubicBezTo>
                <a:cubicBezTo>
                  <a:pt x="323672" y="0"/>
                  <a:pt x="338138" y="15802"/>
                  <a:pt x="338138" y="34237"/>
                </a:cubicBezTo>
                <a:cubicBezTo>
                  <a:pt x="338138" y="34237"/>
                  <a:pt x="338138" y="34237"/>
                  <a:pt x="338138" y="188306"/>
                </a:cubicBezTo>
                <a:cubicBezTo>
                  <a:pt x="338138" y="206741"/>
                  <a:pt x="323672" y="221226"/>
                  <a:pt x="305260" y="221226"/>
                </a:cubicBezTo>
                <a:cubicBezTo>
                  <a:pt x="305260" y="221226"/>
                  <a:pt x="305260" y="221226"/>
                  <a:pt x="234242" y="221226"/>
                </a:cubicBezTo>
                <a:cubicBezTo>
                  <a:pt x="234242" y="221226"/>
                  <a:pt x="234242" y="221226"/>
                  <a:pt x="234242" y="243612"/>
                </a:cubicBezTo>
                <a:cubicBezTo>
                  <a:pt x="234242" y="243612"/>
                  <a:pt x="234242" y="243612"/>
                  <a:pt x="265806" y="243612"/>
                </a:cubicBezTo>
                <a:cubicBezTo>
                  <a:pt x="272381" y="243612"/>
                  <a:pt x="277642" y="250196"/>
                  <a:pt x="277642" y="256780"/>
                </a:cubicBezTo>
                <a:cubicBezTo>
                  <a:pt x="277642" y="256780"/>
                  <a:pt x="277642" y="256780"/>
                  <a:pt x="277642" y="272582"/>
                </a:cubicBezTo>
                <a:cubicBezTo>
                  <a:pt x="277642" y="280483"/>
                  <a:pt x="272381" y="285750"/>
                  <a:pt x="265806" y="285750"/>
                </a:cubicBezTo>
                <a:cubicBezTo>
                  <a:pt x="265806" y="285750"/>
                  <a:pt x="265806" y="285750"/>
                  <a:pt x="205309" y="285750"/>
                </a:cubicBezTo>
                <a:cubicBezTo>
                  <a:pt x="207940" y="280483"/>
                  <a:pt x="209255" y="275216"/>
                  <a:pt x="210570" y="269948"/>
                </a:cubicBezTo>
                <a:cubicBezTo>
                  <a:pt x="210570" y="268632"/>
                  <a:pt x="210570" y="213325"/>
                  <a:pt x="210570" y="213325"/>
                </a:cubicBezTo>
                <a:cubicBezTo>
                  <a:pt x="210570" y="213325"/>
                  <a:pt x="210570" y="213325"/>
                  <a:pt x="210570" y="172504"/>
                </a:cubicBezTo>
                <a:cubicBezTo>
                  <a:pt x="210570" y="172504"/>
                  <a:pt x="210570" y="172504"/>
                  <a:pt x="296054" y="172504"/>
                </a:cubicBezTo>
                <a:cubicBezTo>
                  <a:pt x="303945" y="172504"/>
                  <a:pt x="309205" y="165920"/>
                  <a:pt x="309205" y="159335"/>
                </a:cubicBezTo>
                <a:cubicBezTo>
                  <a:pt x="309205" y="159335"/>
                  <a:pt x="309205" y="159335"/>
                  <a:pt x="309205" y="39504"/>
                </a:cubicBezTo>
                <a:cubicBezTo>
                  <a:pt x="309205" y="32920"/>
                  <a:pt x="303945" y="27653"/>
                  <a:pt x="296054" y="27653"/>
                </a:cubicBezTo>
                <a:cubicBezTo>
                  <a:pt x="296054" y="27653"/>
                  <a:pt x="296054" y="27653"/>
                  <a:pt x="110620" y="27653"/>
                </a:cubicBezTo>
                <a:cubicBezTo>
                  <a:pt x="104044" y="27653"/>
                  <a:pt x="98783" y="32920"/>
                  <a:pt x="98783" y="39504"/>
                </a:cubicBezTo>
                <a:cubicBezTo>
                  <a:pt x="98783" y="39504"/>
                  <a:pt x="98783" y="39504"/>
                  <a:pt x="98783" y="65841"/>
                </a:cubicBezTo>
                <a:cubicBezTo>
                  <a:pt x="98783" y="65841"/>
                  <a:pt x="98783" y="65841"/>
                  <a:pt x="69850" y="65841"/>
                </a:cubicBezTo>
                <a:cubicBezTo>
                  <a:pt x="69850" y="65841"/>
                  <a:pt x="69850" y="65841"/>
                  <a:pt x="69850" y="34237"/>
                </a:cubicBezTo>
                <a:cubicBezTo>
                  <a:pt x="69850" y="15802"/>
                  <a:pt x="84317" y="0"/>
                  <a:pt x="102729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wrap="square" lIns="91440" tIns="45720" rIns="91440" bIns="4572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7" name="任意多边形 46"/>
          <p:cNvSpPr/>
          <p:nvPr>
            <p:custDataLst>
              <p:tags r:id="rId8"/>
            </p:custDataLst>
          </p:nvPr>
        </p:nvSpPr>
        <p:spPr>
          <a:xfrm>
            <a:off x="2057008" y="3421066"/>
            <a:ext cx="1185973" cy="623820"/>
          </a:xfrm>
          <a:custGeom>
            <a:gdLst>
              <a:gd name="connsiteX0" fmla="*/ 0 w 1887981"/>
              <a:gd name="connsiteY0" fmla="*/ 0 h 993074"/>
              <a:gd name="connsiteX1" fmla="*/ 1802581 w 1887981"/>
              <a:gd name="connsiteY1" fmla="*/ 0 h 993074"/>
              <a:gd name="connsiteX2" fmla="*/ 1855559 w 1887981"/>
              <a:gd name="connsiteY2" fmla="*/ 96773 h 993074"/>
              <a:gd name="connsiteX3" fmla="*/ 1750949 w 1887981"/>
              <a:gd name="connsiteY3" fmla="*/ 454478 h 993074"/>
              <a:gd name="connsiteX4" fmla="*/ 826344 w 1887981"/>
              <a:gd name="connsiteY4" fmla="*/ 960652 h 993074"/>
              <a:gd name="connsiteX5" fmla="*/ 468639 w 1887981"/>
              <a:gd name="connsiteY5" fmla="*/ 856042 h 993074"/>
              <a:gd name="connsiteX6" fmla="*/ 0 w 1887981"/>
              <a:gd name="connsiteY6" fmla="*/ 0 h 993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7981" h="993074">
                <a:moveTo>
                  <a:pt x="0" y="0"/>
                </a:moveTo>
                <a:lnTo>
                  <a:pt x="1802581" y="0"/>
                </a:lnTo>
                <a:lnTo>
                  <a:pt x="1855559" y="96773"/>
                </a:lnTo>
                <a:cubicBezTo>
                  <a:pt x="1925450" y="224439"/>
                  <a:pt x="1878614" y="384588"/>
                  <a:pt x="1750949" y="454478"/>
                </a:cubicBezTo>
                <a:lnTo>
                  <a:pt x="826344" y="960652"/>
                </a:lnTo>
                <a:cubicBezTo>
                  <a:pt x="698679" y="1030543"/>
                  <a:pt x="538530" y="983707"/>
                  <a:pt x="468639" y="856042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 b="1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1</a:t>
            </a:r>
            <a:endParaRPr lang="en-US" altLang="zh-CN" sz="2400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8" name="任意多边形 47"/>
          <p:cNvSpPr/>
          <p:nvPr>
            <p:custDataLst>
              <p:tags r:id="rId9"/>
            </p:custDataLst>
          </p:nvPr>
        </p:nvSpPr>
        <p:spPr>
          <a:xfrm>
            <a:off x="1731491" y="2300631"/>
            <a:ext cx="1457844" cy="1120435"/>
          </a:xfrm>
          <a:custGeom>
            <a:gdLst>
              <a:gd name="connsiteX0" fmla="*/ 1212492 w 2320780"/>
              <a:gd name="connsiteY0" fmla="*/ 1146 h 1783648"/>
              <a:gd name="connsiteX1" fmla="*/ 1419342 w 2320780"/>
              <a:gd name="connsiteY1" fmla="*/ 137033 h 1783648"/>
              <a:gd name="connsiteX2" fmla="*/ 2320780 w 2320780"/>
              <a:gd name="connsiteY2" fmla="*/ 1783648 h 1783648"/>
              <a:gd name="connsiteX3" fmla="*/ 518199 w 2320780"/>
              <a:gd name="connsiteY3" fmla="*/ 1783648 h 1783648"/>
              <a:gd name="connsiteX4" fmla="*/ 32422 w 2320780"/>
              <a:gd name="connsiteY4" fmla="*/ 896301 h 1783648"/>
              <a:gd name="connsiteX5" fmla="*/ 137032 w 2320780"/>
              <a:gd name="connsiteY5" fmla="*/ 538596 h 1783648"/>
              <a:gd name="connsiteX6" fmla="*/ 1061637 w 2320780"/>
              <a:gd name="connsiteY6" fmla="*/ 32422 h 1783648"/>
              <a:gd name="connsiteX7" fmla="*/ 1212492 w 2320780"/>
              <a:gd name="connsiteY7" fmla="*/ 1146 h 17836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20780" h="1783648">
                <a:moveTo>
                  <a:pt x="1212492" y="1146"/>
                </a:moveTo>
                <a:cubicBezTo>
                  <a:pt x="1296722" y="9025"/>
                  <a:pt x="1375661" y="57242"/>
                  <a:pt x="1419342" y="137033"/>
                </a:cubicBezTo>
                <a:lnTo>
                  <a:pt x="2320780" y="1783648"/>
                </a:lnTo>
                <a:lnTo>
                  <a:pt x="518199" y="1783648"/>
                </a:lnTo>
                <a:lnTo>
                  <a:pt x="32422" y="896301"/>
                </a:lnTo>
                <a:cubicBezTo>
                  <a:pt x="-37469" y="768636"/>
                  <a:pt x="9367" y="608486"/>
                  <a:pt x="137032" y="538596"/>
                </a:cubicBezTo>
                <a:lnTo>
                  <a:pt x="1061637" y="32422"/>
                </a:lnTo>
                <a:cubicBezTo>
                  <a:pt x="1109512" y="6213"/>
                  <a:pt x="1161954" y="-3581"/>
                  <a:pt x="1212492" y="1146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9" name="任意多边形 48"/>
          <p:cNvSpPr/>
          <p:nvPr>
            <p:custDataLst>
              <p:tags r:id="rId10"/>
            </p:custDataLst>
          </p:nvPr>
        </p:nvSpPr>
        <p:spPr bwMode="auto">
          <a:xfrm>
            <a:off x="2171417" y="2726859"/>
            <a:ext cx="450865" cy="381014"/>
          </a:xfrm>
          <a:custGeom>
            <a:gdLst>
              <a:gd name="connsiteX0" fmla="*/ 46038 w 338138"/>
              <a:gd name="connsiteY0" fmla="*/ 261938 h 285751"/>
              <a:gd name="connsiteX1" fmla="*/ 38100 w 338138"/>
              <a:gd name="connsiteY1" fmla="*/ 270670 h 285751"/>
              <a:gd name="connsiteX2" fmla="*/ 46038 w 338138"/>
              <a:gd name="connsiteY2" fmla="*/ 279402 h 285751"/>
              <a:gd name="connsiteX3" fmla="*/ 53976 w 338138"/>
              <a:gd name="connsiteY3" fmla="*/ 270670 h 285751"/>
              <a:gd name="connsiteX4" fmla="*/ 46038 w 338138"/>
              <a:gd name="connsiteY4" fmla="*/ 261938 h 285751"/>
              <a:gd name="connsiteX5" fmla="*/ 288131 w 338138"/>
              <a:gd name="connsiteY5" fmla="*/ 184150 h 285751"/>
              <a:gd name="connsiteX6" fmla="*/ 277812 w 338138"/>
              <a:gd name="connsiteY6" fmla="*/ 194469 h 285751"/>
              <a:gd name="connsiteX7" fmla="*/ 288131 w 338138"/>
              <a:gd name="connsiteY7" fmla="*/ 204788 h 285751"/>
              <a:gd name="connsiteX8" fmla="*/ 298450 w 338138"/>
              <a:gd name="connsiteY8" fmla="*/ 194469 h 285751"/>
              <a:gd name="connsiteX9" fmla="*/ 288131 w 338138"/>
              <a:gd name="connsiteY9" fmla="*/ 184150 h 285751"/>
              <a:gd name="connsiteX10" fmla="*/ 19050 w 338138"/>
              <a:gd name="connsiteY10" fmla="*/ 165100 h 285751"/>
              <a:gd name="connsiteX11" fmla="*/ 19050 w 338138"/>
              <a:gd name="connsiteY11" fmla="*/ 242888 h 285751"/>
              <a:gd name="connsiteX12" fmla="*/ 73025 w 338138"/>
              <a:gd name="connsiteY12" fmla="*/ 242888 h 285751"/>
              <a:gd name="connsiteX13" fmla="*/ 73025 w 338138"/>
              <a:gd name="connsiteY13" fmla="*/ 165100 h 285751"/>
              <a:gd name="connsiteX14" fmla="*/ 12010 w 338138"/>
              <a:gd name="connsiteY14" fmla="*/ 141288 h 285751"/>
              <a:gd name="connsiteX15" fmla="*/ 81400 w 338138"/>
              <a:gd name="connsiteY15" fmla="*/ 141288 h 285751"/>
              <a:gd name="connsiteX16" fmla="*/ 92075 w 338138"/>
              <a:gd name="connsiteY16" fmla="*/ 153107 h 285751"/>
              <a:gd name="connsiteX17" fmla="*/ 92075 w 338138"/>
              <a:gd name="connsiteY17" fmla="*/ 273932 h 285751"/>
              <a:gd name="connsiteX18" fmla="*/ 81400 w 338138"/>
              <a:gd name="connsiteY18" fmla="*/ 285751 h 285751"/>
              <a:gd name="connsiteX19" fmla="*/ 12010 w 338138"/>
              <a:gd name="connsiteY19" fmla="*/ 285751 h 285751"/>
              <a:gd name="connsiteX20" fmla="*/ 0 w 338138"/>
              <a:gd name="connsiteY20" fmla="*/ 273932 h 285751"/>
              <a:gd name="connsiteX21" fmla="*/ 0 w 338138"/>
              <a:gd name="connsiteY21" fmla="*/ 153107 h 285751"/>
              <a:gd name="connsiteX22" fmla="*/ 12010 w 338138"/>
              <a:gd name="connsiteY22" fmla="*/ 141288 h 285751"/>
              <a:gd name="connsiteX23" fmla="*/ 55002 w 338138"/>
              <a:gd name="connsiteY23" fmla="*/ 82550 h 285751"/>
              <a:gd name="connsiteX24" fmla="*/ 175185 w 338138"/>
              <a:gd name="connsiteY24" fmla="*/ 82550 h 285751"/>
              <a:gd name="connsiteX25" fmla="*/ 193675 w 338138"/>
              <a:gd name="connsiteY25" fmla="*/ 99703 h 285751"/>
              <a:gd name="connsiteX26" fmla="*/ 193675 w 338138"/>
              <a:gd name="connsiteY26" fmla="*/ 268597 h 285751"/>
              <a:gd name="connsiteX27" fmla="*/ 175185 w 338138"/>
              <a:gd name="connsiteY27" fmla="*/ 285750 h 285751"/>
              <a:gd name="connsiteX28" fmla="*/ 107830 w 338138"/>
              <a:gd name="connsiteY28" fmla="*/ 285750 h 285751"/>
              <a:gd name="connsiteX29" fmla="*/ 109151 w 338138"/>
              <a:gd name="connsiteY29" fmla="*/ 276514 h 285751"/>
              <a:gd name="connsiteX30" fmla="*/ 109151 w 338138"/>
              <a:gd name="connsiteY30" fmla="*/ 273875 h 285751"/>
              <a:gd name="connsiteX31" fmla="*/ 115754 w 338138"/>
              <a:gd name="connsiteY31" fmla="*/ 275194 h 285751"/>
              <a:gd name="connsiteX32" fmla="*/ 124999 w 338138"/>
              <a:gd name="connsiteY32" fmla="*/ 264639 h 285751"/>
              <a:gd name="connsiteX33" fmla="*/ 115754 w 338138"/>
              <a:gd name="connsiteY33" fmla="*/ 254083 h 285751"/>
              <a:gd name="connsiteX34" fmla="*/ 109151 w 338138"/>
              <a:gd name="connsiteY34" fmla="*/ 256722 h 285751"/>
              <a:gd name="connsiteX35" fmla="*/ 109151 w 338138"/>
              <a:gd name="connsiteY35" fmla="*/ 235610 h 285751"/>
              <a:gd name="connsiteX36" fmla="*/ 168582 w 338138"/>
              <a:gd name="connsiteY36" fmla="*/ 235610 h 285751"/>
              <a:gd name="connsiteX37" fmla="*/ 168582 w 338138"/>
              <a:gd name="connsiteY37" fmla="*/ 110259 h 285751"/>
              <a:gd name="connsiteX38" fmla="*/ 61606 w 338138"/>
              <a:gd name="connsiteY38" fmla="*/ 110259 h 285751"/>
              <a:gd name="connsiteX39" fmla="*/ 61606 w 338138"/>
              <a:gd name="connsiteY39" fmla="*/ 126093 h 285751"/>
              <a:gd name="connsiteX40" fmla="*/ 36512 w 338138"/>
              <a:gd name="connsiteY40" fmla="*/ 126093 h 285751"/>
              <a:gd name="connsiteX41" fmla="*/ 36512 w 338138"/>
              <a:gd name="connsiteY41" fmla="*/ 99703 h 285751"/>
              <a:gd name="connsiteX42" fmla="*/ 55002 w 338138"/>
              <a:gd name="connsiteY42" fmla="*/ 82550 h 285751"/>
              <a:gd name="connsiteX43" fmla="*/ 102729 w 338138"/>
              <a:gd name="connsiteY43" fmla="*/ 0 h 285751"/>
              <a:gd name="connsiteX44" fmla="*/ 305260 w 338138"/>
              <a:gd name="connsiteY44" fmla="*/ 0 h 285751"/>
              <a:gd name="connsiteX45" fmla="*/ 338138 w 338138"/>
              <a:gd name="connsiteY45" fmla="*/ 34237 h 285751"/>
              <a:gd name="connsiteX46" fmla="*/ 338138 w 338138"/>
              <a:gd name="connsiteY46" fmla="*/ 188306 h 285751"/>
              <a:gd name="connsiteX47" fmla="*/ 305260 w 338138"/>
              <a:gd name="connsiteY47" fmla="*/ 221226 h 285751"/>
              <a:gd name="connsiteX48" fmla="*/ 234242 w 338138"/>
              <a:gd name="connsiteY48" fmla="*/ 221226 h 285751"/>
              <a:gd name="connsiteX49" fmla="*/ 234242 w 338138"/>
              <a:gd name="connsiteY49" fmla="*/ 243612 h 285751"/>
              <a:gd name="connsiteX50" fmla="*/ 265806 w 338138"/>
              <a:gd name="connsiteY50" fmla="*/ 243612 h 285751"/>
              <a:gd name="connsiteX51" fmla="*/ 277642 w 338138"/>
              <a:gd name="connsiteY51" fmla="*/ 256780 h 285751"/>
              <a:gd name="connsiteX52" fmla="*/ 277642 w 338138"/>
              <a:gd name="connsiteY52" fmla="*/ 272582 h 285751"/>
              <a:gd name="connsiteX53" fmla="*/ 265806 w 338138"/>
              <a:gd name="connsiteY53" fmla="*/ 285750 h 285751"/>
              <a:gd name="connsiteX54" fmla="*/ 205309 w 338138"/>
              <a:gd name="connsiteY54" fmla="*/ 285750 h 285751"/>
              <a:gd name="connsiteX55" fmla="*/ 210570 w 338138"/>
              <a:gd name="connsiteY55" fmla="*/ 269948 h 285751"/>
              <a:gd name="connsiteX56" fmla="*/ 210570 w 338138"/>
              <a:gd name="connsiteY56" fmla="*/ 213325 h 285751"/>
              <a:gd name="connsiteX57" fmla="*/ 210570 w 338138"/>
              <a:gd name="connsiteY57" fmla="*/ 172504 h 285751"/>
              <a:gd name="connsiteX58" fmla="*/ 296054 w 338138"/>
              <a:gd name="connsiteY58" fmla="*/ 172504 h 285751"/>
              <a:gd name="connsiteX59" fmla="*/ 309205 w 338138"/>
              <a:gd name="connsiteY59" fmla="*/ 159335 h 285751"/>
              <a:gd name="connsiteX60" fmla="*/ 309205 w 338138"/>
              <a:gd name="connsiteY60" fmla="*/ 39504 h 285751"/>
              <a:gd name="connsiteX61" fmla="*/ 296054 w 338138"/>
              <a:gd name="connsiteY61" fmla="*/ 27653 h 285751"/>
              <a:gd name="connsiteX62" fmla="*/ 110620 w 338138"/>
              <a:gd name="connsiteY62" fmla="*/ 27653 h 285751"/>
              <a:gd name="connsiteX63" fmla="*/ 98783 w 338138"/>
              <a:gd name="connsiteY63" fmla="*/ 39504 h 285751"/>
              <a:gd name="connsiteX64" fmla="*/ 98783 w 338138"/>
              <a:gd name="connsiteY64" fmla="*/ 65841 h 285751"/>
              <a:gd name="connsiteX65" fmla="*/ 69850 w 338138"/>
              <a:gd name="connsiteY65" fmla="*/ 65841 h 285751"/>
              <a:gd name="connsiteX66" fmla="*/ 69850 w 338138"/>
              <a:gd name="connsiteY66" fmla="*/ 34237 h 285751"/>
              <a:gd name="connsiteX67" fmla="*/ 102729 w 338138"/>
              <a:gd name="connsiteY67" fmla="*/ 0 h 2857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338138" h="285751">
                <a:moveTo>
                  <a:pt x="46038" y="261938"/>
                </a:moveTo>
                <a:cubicBezTo>
                  <a:pt x="41654" y="261938"/>
                  <a:pt x="38100" y="265847"/>
                  <a:pt x="38100" y="270670"/>
                </a:cubicBezTo>
                <a:cubicBezTo>
                  <a:pt x="38100" y="275493"/>
                  <a:pt x="41654" y="279402"/>
                  <a:pt x="46038" y="279402"/>
                </a:cubicBezTo>
                <a:cubicBezTo>
                  <a:pt x="50422" y="279402"/>
                  <a:pt x="53976" y="275493"/>
                  <a:pt x="53976" y="270670"/>
                </a:cubicBezTo>
                <a:cubicBezTo>
                  <a:pt x="53976" y="265847"/>
                  <a:pt x="50422" y="261938"/>
                  <a:pt x="46038" y="261938"/>
                </a:cubicBezTo>
                <a:close/>
                <a:moveTo>
                  <a:pt x="288131" y="184150"/>
                </a:moveTo>
                <a:cubicBezTo>
                  <a:pt x="282432" y="184150"/>
                  <a:pt x="277812" y="188770"/>
                  <a:pt x="277812" y="194469"/>
                </a:cubicBezTo>
                <a:cubicBezTo>
                  <a:pt x="277812" y="200168"/>
                  <a:pt x="282432" y="204788"/>
                  <a:pt x="288131" y="204788"/>
                </a:cubicBezTo>
                <a:cubicBezTo>
                  <a:pt x="293830" y="204788"/>
                  <a:pt x="298450" y="200168"/>
                  <a:pt x="298450" y="194469"/>
                </a:cubicBezTo>
                <a:cubicBezTo>
                  <a:pt x="298450" y="188770"/>
                  <a:pt x="293830" y="184150"/>
                  <a:pt x="288131" y="184150"/>
                </a:cubicBezTo>
                <a:close/>
                <a:moveTo>
                  <a:pt x="19050" y="165100"/>
                </a:moveTo>
                <a:lnTo>
                  <a:pt x="19050" y="242888"/>
                </a:lnTo>
                <a:lnTo>
                  <a:pt x="73025" y="242888"/>
                </a:lnTo>
                <a:lnTo>
                  <a:pt x="73025" y="165100"/>
                </a:lnTo>
                <a:close/>
                <a:moveTo>
                  <a:pt x="12010" y="141288"/>
                </a:moveTo>
                <a:cubicBezTo>
                  <a:pt x="12010" y="141288"/>
                  <a:pt x="12010" y="141288"/>
                  <a:pt x="81400" y="141288"/>
                </a:cubicBezTo>
                <a:cubicBezTo>
                  <a:pt x="86738" y="141288"/>
                  <a:pt x="92075" y="146541"/>
                  <a:pt x="92075" y="153107"/>
                </a:cubicBezTo>
                <a:cubicBezTo>
                  <a:pt x="92075" y="153107"/>
                  <a:pt x="92075" y="153107"/>
                  <a:pt x="92075" y="273932"/>
                </a:cubicBezTo>
                <a:cubicBezTo>
                  <a:pt x="92075" y="280498"/>
                  <a:pt x="86738" y="285751"/>
                  <a:pt x="81400" y="285751"/>
                </a:cubicBezTo>
                <a:cubicBezTo>
                  <a:pt x="81400" y="285751"/>
                  <a:pt x="81400" y="285751"/>
                  <a:pt x="12010" y="285751"/>
                </a:cubicBezTo>
                <a:cubicBezTo>
                  <a:pt x="5337" y="285751"/>
                  <a:pt x="0" y="280498"/>
                  <a:pt x="0" y="273932"/>
                </a:cubicBezTo>
                <a:cubicBezTo>
                  <a:pt x="0" y="273932"/>
                  <a:pt x="0" y="273932"/>
                  <a:pt x="0" y="153107"/>
                </a:cubicBezTo>
                <a:cubicBezTo>
                  <a:pt x="0" y="146541"/>
                  <a:pt x="5337" y="141288"/>
                  <a:pt x="12010" y="141288"/>
                </a:cubicBezTo>
                <a:close/>
                <a:moveTo>
                  <a:pt x="55002" y="82550"/>
                </a:moveTo>
                <a:cubicBezTo>
                  <a:pt x="55002" y="82550"/>
                  <a:pt x="55002" y="82550"/>
                  <a:pt x="175185" y="82550"/>
                </a:cubicBezTo>
                <a:cubicBezTo>
                  <a:pt x="185751" y="82550"/>
                  <a:pt x="193675" y="90467"/>
                  <a:pt x="193675" y="99703"/>
                </a:cubicBezTo>
                <a:cubicBezTo>
                  <a:pt x="193675" y="99703"/>
                  <a:pt x="193675" y="99703"/>
                  <a:pt x="193675" y="268597"/>
                </a:cubicBezTo>
                <a:cubicBezTo>
                  <a:pt x="193675" y="277833"/>
                  <a:pt x="185751" y="285750"/>
                  <a:pt x="175185" y="285750"/>
                </a:cubicBezTo>
                <a:cubicBezTo>
                  <a:pt x="175185" y="285750"/>
                  <a:pt x="175185" y="285750"/>
                  <a:pt x="107830" y="285750"/>
                </a:cubicBezTo>
                <a:cubicBezTo>
                  <a:pt x="109151" y="283111"/>
                  <a:pt x="109151" y="280472"/>
                  <a:pt x="109151" y="276514"/>
                </a:cubicBezTo>
                <a:cubicBezTo>
                  <a:pt x="109151" y="276514"/>
                  <a:pt x="109151" y="276514"/>
                  <a:pt x="109151" y="273875"/>
                </a:cubicBezTo>
                <a:cubicBezTo>
                  <a:pt x="110471" y="273875"/>
                  <a:pt x="113113" y="275194"/>
                  <a:pt x="115754" y="275194"/>
                </a:cubicBezTo>
                <a:cubicBezTo>
                  <a:pt x="121037" y="275194"/>
                  <a:pt x="124999" y="271236"/>
                  <a:pt x="124999" y="264639"/>
                </a:cubicBezTo>
                <a:cubicBezTo>
                  <a:pt x="124999" y="259361"/>
                  <a:pt x="121037" y="254083"/>
                  <a:pt x="115754" y="254083"/>
                </a:cubicBezTo>
                <a:cubicBezTo>
                  <a:pt x="113113" y="254083"/>
                  <a:pt x="110471" y="255402"/>
                  <a:pt x="109151" y="256722"/>
                </a:cubicBezTo>
                <a:cubicBezTo>
                  <a:pt x="109151" y="256722"/>
                  <a:pt x="109151" y="256722"/>
                  <a:pt x="109151" y="235610"/>
                </a:cubicBezTo>
                <a:cubicBezTo>
                  <a:pt x="109151" y="235610"/>
                  <a:pt x="109151" y="235610"/>
                  <a:pt x="168582" y="235610"/>
                </a:cubicBezTo>
                <a:cubicBezTo>
                  <a:pt x="168582" y="235610"/>
                  <a:pt x="168582" y="235610"/>
                  <a:pt x="168582" y="110259"/>
                </a:cubicBezTo>
                <a:cubicBezTo>
                  <a:pt x="168582" y="110259"/>
                  <a:pt x="168582" y="110259"/>
                  <a:pt x="61606" y="110259"/>
                </a:cubicBezTo>
                <a:cubicBezTo>
                  <a:pt x="61606" y="110259"/>
                  <a:pt x="61606" y="110259"/>
                  <a:pt x="61606" y="126093"/>
                </a:cubicBezTo>
                <a:cubicBezTo>
                  <a:pt x="61606" y="126093"/>
                  <a:pt x="61606" y="126093"/>
                  <a:pt x="36512" y="126093"/>
                </a:cubicBezTo>
                <a:cubicBezTo>
                  <a:pt x="36512" y="126093"/>
                  <a:pt x="36512" y="126093"/>
                  <a:pt x="36512" y="99703"/>
                </a:cubicBezTo>
                <a:cubicBezTo>
                  <a:pt x="36512" y="90467"/>
                  <a:pt x="45757" y="82550"/>
                  <a:pt x="55002" y="82550"/>
                </a:cubicBezTo>
                <a:close/>
                <a:moveTo>
                  <a:pt x="102729" y="0"/>
                </a:moveTo>
                <a:cubicBezTo>
                  <a:pt x="102729" y="0"/>
                  <a:pt x="102729" y="0"/>
                  <a:pt x="305260" y="0"/>
                </a:cubicBezTo>
                <a:cubicBezTo>
                  <a:pt x="323672" y="0"/>
                  <a:pt x="338138" y="15802"/>
                  <a:pt x="338138" y="34237"/>
                </a:cubicBezTo>
                <a:cubicBezTo>
                  <a:pt x="338138" y="34237"/>
                  <a:pt x="338138" y="34237"/>
                  <a:pt x="338138" y="188306"/>
                </a:cubicBezTo>
                <a:cubicBezTo>
                  <a:pt x="338138" y="206741"/>
                  <a:pt x="323672" y="221226"/>
                  <a:pt x="305260" y="221226"/>
                </a:cubicBezTo>
                <a:cubicBezTo>
                  <a:pt x="305260" y="221226"/>
                  <a:pt x="305260" y="221226"/>
                  <a:pt x="234242" y="221226"/>
                </a:cubicBezTo>
                <a:cubicBezTo>
                  <a:pt x="234242" y="221226"/>
                  <a:pt x="234242" y="221226"/>
                  <a:pt x="234242" y="243612"/>
                </a:cubicBezTo>
                <a:cubicBezTo>
                  <a:pt x="234242" y="243612"/>
                  <a:pt x="234242" y="243612"/>
                  <a:pt x="265806" y="243612"/>
                </a:cubicBezTo>
                <a:cubicBezTo>
                  <a:pt x="272381" y="243612"/>
                  <a:pt x="277642" y="250196"/>
                  <a:pt x="277642" y="256780"/>
                </a:cubicBezTo>
                <a:cubicBezTo>
                  <a:pt x="277642" y="256780"/>
                  <a:pt x="277642" y="256780"/>
                  <a:pt x="277642" y="272582"/>
                </a:cubicBezTo>
                <a:cubicBezTo>
                  <a:pt x="277642" y="280483"/>
                  <a:pt x="272381" y="285750"/>
                  <a:pt x="265806" y="285750"/>
                </a:cubicBezTo>
                <a:cubicBezTo>
                  <a:pt x="265806" y="285750"/>
                  <a:pt x="265806" y="285750"/>
                  <a:pt x="205309" y="285750"/>
                </a:cubicBezTo>
                <a:cubicBezTo>
                  <a:pt x="207940" y="280483"/>
                  <a:pt x="209255" y="275216"/>
                  <a:pt x="210570" y="269948"/>
                </a:cubicBezTo>
                <a:cubicBezTo>
                  <a:pt x="210570" y="268632"/>
                  <a:pt x="210570" y="213325"/>
                  <a:pt x="210570" y="213325"/>
                </a:cubicBezTo>
                <a:cubicBezTo>
                  <a:pt x="210570" y="213325"/>
                  <a:pt x="210570" y="213325"/>
                  <a:pt x="210570" y="172504"/>
                </a:cubicBezTo>
                <a:cubicBezTo>
                  <a:pt x="210570" y="172504"/>
                  <a:pt x="210570" y="172504"/>
                  <a:pt x="296054" y="172504"/>
                </a:cubicBezTo>
                <a:cubicBezTo>
                  <a:pt x="303945" y="172504"/>
                  <a:pt x="309205" y="165920"/>
                  <a:pt x="309205" y="159335"/>
                </a:cubicBezTo>
                <a:cubicBezTo>
                  <a:pt x="309205" y="159335"/>
                  <a:pt x="309205" y="159335"/>
                  <a:pt x="309205" y="39504"/>
                </a:cubicBezTo>
                <a:cubicBezTo>
                  <a:pt x="309205" y="32920"/>
                  <a:pt x="303945" y="27653"/>
                  <a:pt x="296054" y="27653"/>
                </a:cubicBezTo>
                <a:cubicBezTo>
                  <a:pt x="296054" y="27653"/>
                  <a:pt x="296054" y="27653"/>
                  <a:pt x="110620" y="27653"/>
                </a:cubicBezTo>
                <a:cubicBezTo>
                  <a:pt x="104044" y="27653"/>
                  <a:pt x="98783" y="32920"/>
                  <a:pt x="98783" y="39504"/>
                </a:cubicBezTo>
                <a:cubicBezTo>
                  <a:pt x="98783" y="39504"/>
                  <a:pt x="98783" y="39504"/>
                  <a:pt x="98783" y="65841"/>
                </a:cubicBezTo>
                <a:cubicBezTo>
                  <a:pt x="98783" y="65841"/>
                  <a:pt x="98783" y="65841"/>
                  <a:pt x="69850" y="65841"/>
                </a:cubicBezTo>
                <a:cubicBezTo>
                  <a:pt x="69850" y="65841"/>
                  <a:pt x="69850" y="65841"/>
                  <a:pt x="69850" y="34237"/>
                </a:cubicBezTo>
                <a:cubicBezTo>
                  <a:pt x="69850" y="15802"/>
                  <a:pt x="84317" y="0"/>
                  <a:pt x="102729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wrap="square" lIns="91440" tIns="45720" rIns="91440" bIns="4572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1" name="矩形 50"/>
          <p:cNvSpPr/>
          <p:nvPr>
            <p:custDataLst>
              <p:tags r:id="rId11"/>
            </p:custDataLst>
          </p:nvPr>
        </p:nvSpPr>
        <p:spPr bwMode="auto">
          <a:xfrm>
            <a:off x="1306194" y="4195962"/>
            <a:ext cx="2362083" cy="1123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0" rIns="91440" bIns="4572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2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烧伤程度分类：轻度、中度、重度</a:t>
            </a:r>
            <a:endParaRPr lang="zh-CN" altLang="en-US" sz="1900" spc="12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4" name="矩形 53"/>
          <p:cNvSpPr/>
          <p:nvPr>
            <p:custDataLst>
              <p:tags r:id="rId12"/>
            </p:custDataLst>
          </p:nvPr>
        </p:nvSpPr>
        <p:spPr bwMode="auto">
          <a:xfrm>
            <a:off x="6122112" y="4195962"/>
            <a:ext cx="2362083" cy="1123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0" rIns="91440" bIns="4572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康复治疗：物理治疗、心理治疗、功能锻炼等</a:t>
            </a:r>
            <a:endParaRPr lang="zh-CN" altLang="en-US" sz="1900" spc="11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7" name="矩形 56"/>
          <p:cNvSpPr/>
          <p:nvPr>
            <p:custDataLst>
              <p:tags r:id="rId13"/>
            </p:custDataLst>
          </p:nvPr>
        </p:nvSpPr>
        <p:spPr bwMode="auto">
          <a:xfrm>
            <a:off x="3714154" y="4195962"/>
            <a:ext cx="2362083" cy="1123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0" rIns="91440" bIns="4572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治疗原则：保护创面、防止感染、促进愈合</a:t>
            </a:r>
            <a:endParaRPr lang="zh-CN" altLang="en-US" sz="1900" spc="11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60" name="矩形 59"/>
          <p:cNvSpPr/>
          <p:nvPr>
            <p:custDataLst>
              <p:tags r:id="rId14"/>
            </p:custDataLst>
          </p:nvPr>
        </p:nvSpPr>
        <p:spPr bwMode="auto">
          <a:xfrm>
            <a:off x="8530072" y="4195962"/>
            <a:ext cx="2362083" cy="1123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0" rIns="91440" bIns="4572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治疗方法：清创、包扎、抗感染、止痛、营养支持等</a:t>
            </a:r>
            <a:endParaRPr lang="zh-CN" altLang="en-US" sz="1900" spc="11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cxnSp>
        <p:nvCxnSpPr>
          <p:cNvPr id="65" name="直接连接符 64"/>
          <p:cNvCxnSpPr/>
          <p:nvPr>
            <p:custDataLst>
              <p:tags r:id="rId15"/>
            </p:custDataLst>
          </p:nvPr>
        </p:nvCxnSpPr>
        <p:spPr>
          <a:xfrm flipH="1">
            <a:off x="3691216" y="4335659"/>
            <a:ext cx="0" cy="826307"/>
          </a:xfrm>
          <a:prstGeom prst="line">
            <a:avLst/>
          </a:prstGeom>
          <a:ln w="3175" cap="rnd">
            <a:solidFill>
              <a:schemeClr val="lt1">
                <a:lumMod val="7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直接连接符 65"/>
          <p:cNvCxnSpPr/>
          <p:nvPr>
            <p:custDataLst>
              <p:tags r:id="rId16"/>
            </p:custDataLst>
          </p:nvPr>
        </p:nvCxnSpPr>
        <p:spPr>
          <a:xfrm flipH="1">
            <a:off x="6099174" y="4335659"/>
            <a:ext cx="0" cy="826307"/>
          </a:xfrm>
          <a:prstGeom prst="line">
            <a:avLst/>
          </a:prstGeom>
          <a:ln w="3175" cap="rnd">
            <a:solidFill>
              <a:schemeClr val="lt1">
                <a:lumMod val="7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直接连接符 66"/>
          <p:cNvCxnSpPr/>
          <p:nvPr>
            <p:custDataLst>
              <p:tags r:id="rId17"/>
            </p:custDataLst>
          </p:nvPr>
        </p:nvCxnSpPr>
        <p:spPr>
          <a:xfrm flipH="1">
            <a:off x="8507134" y="4335659"/>
            <a:ext cx="0" cy="826307"/>
          </a:xfrm>
          <a:prstGeom prst="line">
            <a:avLst/>
          </a:prstGeom>
          <a:ln w="3175" cap="rnd">
            <a:solidFill>
              <a:schemeClr val="lt1">
                <a:lumMod val="7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任意多边形 69"/>
          <p:cNvSpPr/>
          <p:nvPr>
            <p:custDataLst>
              <p:tags r:id="rId18"/>
            </p:custDataLst>
          </p:nvPr>
        </p:nvSpPr>
        <p:spPr>
          <a:xfrm>
            <a:off x="9280886" y="3421066"/>
            <a:ext cx="1185973" cy="623820"/>
          </a:xfrm>
          <a:custGeom>
            <a:gdLst>
              <a:gd name="connsiteX0" fmla="*/ 0 w 1887981"/>
              <a:gd name="connsiteY0" fmla="*/ 0 h 993074"/>
              <a:gd name="connsiteX1" fmla="*/ 1802581 w 1887981"/>
              <a:gd name="connsiteY1" fmla="*/ 0 h 993074"/>
              <a:gd name="connsiteX2" fmla="*/ 1855559 w 1887981"/>
              <a:gd name="connsiteY2" fmla="*/ 96773 h 993074"/>
              <a:gd name="connsiteX3" fmla="*/ 1750949 w 1887981"/>
              <a:gd name="connsiteY3" fmla="*/ 454478 h 993074"/>
              <a:gd name="connsiteX4" fmla="*/ 826344 w 1887981"/>
              <a:gd name="connsiteY4" fmla="*/ 960652 h 993074"/>
              <a:gd name="connsiteX5" fmla="*/ 468639 w 1887981"/>
              <a:gd name="connsiteY5" fmla="*/ 856042 h 993074"/>
              <a:gd name="connsiteX6" fmla="*/ 0 w 1887981"/>
              <a:gd name="connsiteY6" fmla="*/ 0 h 993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7981" h="993074">
                <a:moveTo>
                  <a:pt x="0" y="0"/>
                </a:moveTo>
                <a:lnTo>
                  <a:pt x="1802581" y="0"/>
                </a:lnTo>
                <a:lnTo>
                  <a:pt x="1855559" y="96773"/>
                </a:lnTo>
                <a:cubicBezTo>
                  <a:pt x="1925450" y="224439"/>
                  <a:pt x="1878614" y="384588"/>
                  <a:pt x="1750949" y="454478"/>
                </a:cubicBezTo>
                <a:lnTo>
                  <a:pt x="826344" y="960652"/>
                </a:lnTo>
                <a:cubicBezTo>
                  <a:pt x="698679" y="1030543"/>
                  <a:pt x="538530" y="983707"/>
                  <a:pt x="468639" y="856042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>
              <a:lumMod val="65000"/>
            </a:schemeClr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 b="1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4</a:t>
            </a:r>
            <a:endParaRPr lang="en-US" altLang="zh-CN" sz="2400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71" name="任意多边形 70"/>
          <p:cNvSpPr/>
          <p:nvPr>
            <p:custDataLst>
              <p:tags r:id="rId19"/>
            </p:custDataLst>
          </p:nvPr>
        </p:nvSpPr>
        <p:spPr>
          <a:xfrm>
            <a:off x="8955368" y="2300631"/>
            <a:ext cx="1457844" cy="1120435"/>
          </a:xfrm>
          <a:custGeom>
            <a:gdLst>
              <a:gd name="connsiteX0" fmla="*/ 1212492 w 2320780"/>
              <a:gd name="connsiteY0" fmla="*/ 1146 h 1783648"/>
              <a:gd name="connsiteX1" fmla="*/ 1419342 w 2320780"/>
              <a:gd name="connsiteY1" fmla="*/ 137033 h 1783648"/>
              <a:gd name="connsiteX2" fmla="*/ 2320780 w 2320780"/>
              <a:gd name="connsiteY2" fmla="*/ 1783648 h 1783648"/>
              <a:gd name="connsiteX3" fmla="*/ 518199 w 2320780"/>
              <a:gd name="connsiteY3" fmla="*/ 1783648 h 1783648"/>
              <a:gd name="connsiteX4" fmla="*/ 32422 w 2320780"/>
              <a:gd name="connsiteY4" fmla="*/ 896301 h 1783648"/>
              <a:gd name="connsiteX5" fmla="*/ 137032 w 2320780"/>
              <a:gd name="connsiteY5" fmla="*/ 538596 h 1783648"/>
              <a:gd name="connsiteX6" fmla="*/ 1061637 w 2320780"/>
              <a:gd name="connsiteY6" fmla="*/ 32422 h 1783648"/>
              <a:gd name="connsiteX7" fmla="*/ 1212492 w 2320780"/>
              <a:gd name="connsiteY7" fmla="*/ 1146 h 17836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20780" h="1783648">
                <a:moveTo>
                  <a:pt x="1212492" y="1146"/>
                </a:moveTo>
                <a:cubicBezTo>
                  <a:pt x="1296722" y="9025"/>
                  <a:pt x="1375661" y="57242"/>
                  <a:pt x="1419342" y="137033"/>
                </a:cubicBezTo>
                <a:lnTo>
                  <a:pt x="2320780" y="1783648"/>
                </a:lnTo>
                <a:lnTo>
                  <a:pt x="518199" y="1783648"/>
                </a:lnTo>
                <a:lnTo>
                  <a:pt x="32422" y="896301"/>
                </a:lnTo>
                <a:cubicBezTo>
                  <a:pt x="-37469" y="768636"/>
                  <a:pt x="9367" y="608486"/>
                  <a:pt x="137032" y="538596"/>
                </a:cubicBezTo>
                <a:lnTo>
                  <a:pt x="1061637" y="32422"/>
                </a:lnTo>
                <a:cubicBezTo>
                  <a:pt x="1109512" y="6213"/>
                  <a:pt x="1161954" y="-3581"/>
                  <a:pt x="1212492" y="1146"/>
                </a:cubicBezTo>
                <a:close/>
              </a:path>
            </a:pathLst>
          </a:custGeom>
          <a:solidFill>
            <a:schemeClr val="lt1">
              <a:lumMod val="85000"/>
            </a:schemeClr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72" name="任意多边形 71"/>
          <p:cNvSpPr/>
          <p:nvPr>
            <p:custDataLst>
              <p:tags r:id="rId20"/>
            </p:custDataLst>
          </p:nvPr>
        </p:nvSpPr>
        <p:spPr bwMode="auto">
          <a:xfrm>
            <a:off x="9398364" y="2754963"/>
            <a:ext cx="449231" cy="379633"/>
          </a:xfrm>
          <a:custGeom>
            <a:gdLst>
              <a:gd name="connsiteX0" fmla="*/ 46038 w 338138"/>
              <a:gd name="connsiteY0" fmla="*/ 261938 h 285751"/>
              <a:gd name="connsiteX1" fmla="*/ 38100 w 338138"/>
              <a:gd name="connsiteY1" fmla="*/ 270670 h 285751"/>
              <a:gd name="connsiteX2" fmla="*/ 46038 w 338138"/>
              <a:gd name="connsiteY2" fmla="*/ 279402 h 285751"/>
              <a:gd name="connsiteX3" fmla="*/ 53976 w 338138"/>
              <a:gd name="connsiteY3" fmla="*/ 270670 h 285751"/>
              <a:gd name="connsiteX4" fmla="*/ 46038 w 338138"/>
              <a:gd name="connsiteY4" fmla="*/ 261938 h 285751"/>
              <a:gd name="connsiteX5" fmla="*/ 288131 w 338138"/>
              <a:gd name="connsiteY5" fmla="*/ 184150 h 285751"/>
              <a:gd name="connsiteX6" fmla="*/ 277812 w 338138"/>
              <a:gd name="connsiteY6" fmla="*/ 194469 h 285751"/>
              <a:gd name="connsiteX7" fmla="*/ 288131 w 338138"/>
              <a:gd name="connsiteY7" fmla="*/ 204788 h 285751"/>
              <a:gd name="connsiteX8" fmla="*/ 298450 w 338138"/>
              <a:gd name="connsiteY8" fmla="*/ 194469 h 285751"/>
              <a:gd name="connsiteX9" fmla="*/ 288131 w 338138"/>
              <a:gd name="connsiteY9" fmla="*/ 184150 h 285751"/>
              <a:gd name="connsiteX10" fmla="*/ 19050 w 338138"/>
              <a:gd name="connsiteY10" fmla="*/ 165100 h 285751"/>
              <a:gd name="connsiteX11" fmla="*/ 19050 w 338138"/>
              <a:gd name="connsiteY11" fmla="*/ 242888 h 285751"/>
              <a:gd name="connsiteX12" fmla="*/ 73025 w 338138"/>
              <a:gd name="connsiteY12" fmla="*/ 242888 h 285751"/>
              <a:gd name="connsiteX13" fmla="*/ 73025 w 338138"/>
              <a:gd name="connsiteY13" fmla="*/ 165100 h 285751"/>
              <a:gd name="connsiteX14" fmla="*/ 12010 w 338138"/>
              <a:gd name="connsiteY14" fmla="*/ 141288 h 285751"/>
              <a:gd name="connsiteX15" fmla="*/ 81400 w 338138"/>
              <a:gd name="connsiteY15" fmla="*/ 141288 h 285751"/>
              <a:gd name="connsiteX16" fmla="*/ 92075 w 338138"/>
              <a:gd name="connsiteY16" fmla="*/ 153107 h 285751"/>
              <a:gd name="connsiteX17" fmla="*/ 92075 w 338138"/>
              <a:gd name="connsiteY17" fmla="*/ 273932 h 285751"/>
              <a:gd name="connsiteX18" fmla="*/ 81400 w 338138"/>
              <a:gd name="connsiteY18" fmla="*/ 285751 h 285751"/>
              <a:gd name="connsiteX19" fmla="*/ 12010 w 338138"/>
              <a:gd name="connsiteY19" fmla="*/ 285751 h 285751"/>
              <a:gd name="connsiteX20" fmla="*/ 0 w 338138"/>
              <a:gd name="connsiteY20" fmla="*/ 273932 h 285751"/>
              <a:gd name="connsiteX21" fmla="*/ 0 w 338138"/>
              <a:gd name="connsiteY21" fmla="*/ 153107 h 285751"/>
              <a:gd name="connsiteX22" fmla="*/ 12010 w 338138"/>
              <a:gd name="connsiteY22" fmla="*/ 141288 h 285751"/>
              <a:gd name="connsiteX23" fmla="*/ 55002 w 338138"/>
              <a:gd name="connsiteY23" fmla="*/ 82550 h 285751"/>
              <a:gd name="connsiteX24" fmla="*/ 175185 w 338138"/>
              <a:gd name="connsiteY24" fmla="*/ 82550 h 285751"/>
              <a:gd name="connsiteX25" fmla="*/ 193675 w 338138"/>
              <a:gd name="connsiteY25" fmla="*/ 99703 h 285751"/>
              <a:gd name="connsiteX26" fmla="*/ 193675 w 338138"/>
              <a:gd name="connsiteY26" fmla="*/ 268597 h 285751"/>
              <a:gd name="connsiteX27" fmla="*/ 175185 w 338138"/>
              <a:gd name="connsiteY27" fmla="*/ 285750 h 285751"/>
              <a:gd name="connsiteX28" fmla="*/ 107830 w 338138"/>
              <a:gd name="connsiteY28" fmla="*/ 285750 h 285751"/>
              <a:gd name="connsiteX29" fmla="*/ 109151 w 338138"/>
              <a:gd name="connsiteY29" fmla="*/ 276514 h 285751"/>
              <a:gd name="connsiteX30" fmla="*/ 109151 w 338138"/>
              <a:gd name="connsiteY30" fmla="*/ 273875 h 285751"/>
              <a:gd name="connsiteX31" fmla="*/ 115754 w 338138"/>
              <a:gd name="connsiteY31" fmla="*/ 275194 h 285751"/>
              <a:gd name="connsiteX32" fmla="*/ 124999 w 338138"/>
              <a:gd name="connsiteY32" fmla="*/ 264639 h 285751"/>
              <a:gd name="connsiteX33" fmla="*/ 115754 w 338138"/>
              <a:gd name="connsiteY33" fmla="*/ 254083 h 285751"/>
              <a:gd name="connsiteX34" fmla="*/ 109151 w 338138"/>
              <a:gd name="connsiteY34" fmla="*/ 256722 h 285751"/>
              <a:gd name="connsiteX35" fmla="*/ 109151 w 338138"/>
              <a:gd name="connsiteY35" fmla="*/ 235610 h 285751"/>
              <a:gd name="connsiteX36" fmla="*/ 168582 w 338138"/>
              <a:gd name="connsiteY36" fmla="*/ 235610 h 285751"/>
              <a:gd name="connsiteX37" fmla="*/ 168582 w 338138"/>
              <a:gd name="connsiteY37" fmla="*/ 110259 h 285751"/>
              <a:gd name="connsiteX38" fmla="*/ 61606 w 338138"/>
              <a:gd name="connsiteY38" fmla="*/ 110259 h 285751"/>
              <a:gd name="connsiteX39" fmla="*/ 61606 w 338138"/>
              <a:gd name="connsiteY39" fmla="*/ 126093 h 285751"/>
              <a:gd name="connsiteX40" fmla="*/ 36512 w 338138"/>
              <a:gd name="connsiteY40" fmla="*/ 126093 h 285751"/>
              <a:gd name="connsiteX41" fmla="*/ 36512 w 338138"/>
              <a:gd name="connsiteY41" fmla="*/ 99703 h 285751"/>
              <a:gd name="connsiteX42" fmla="*/ 55002 w 338138"/>
              <a:gd name="connsiteY42" fmla="*/ 82550 h 285751"/>
              <a:gd name="connsiteX43" fmla="*/ 102729 w 338138"/>
              <a:gd name="connsiteY43" fmla="*/ 0 h 285751"/>
              <a:gd name="connsiteX44" fmla="*/ 305260 w 338138"/>
              <a:gd name="connsiteY44" fmla="*/ 0 h 285751"/>
              <a:gd name="connsiteX45" fmla="*/ 338138 w 338138"/>
              <a:gd name="connsiteY45" fmla="*/ 34237 h 285751"/>
              <a:gd name="connsiteX46" fmla="*/ 338138 w 338138"/>
              <a:gd name="connsiteY46" fmla="*/ 188306 h 285751"/>
              <a:gd name="connsiteX47" fmla="*/ 305260 w 338138"/>
              <a:gd name="connsiteY47" fmla="*/ 221226 h 285751"/>
              <a:gd name="connsiteX48" fmla="*/ 234242 w 338138"/>
              <a:gd name="connsiteY48" fmla="*/ 221226 h 285751"/>
              <a:gd name="connsiteX49" fmla="*/ 234242 w 338138"/>
              <a:gd name="connsiteY49" fmla="*/ 243612 h 285751"/>
              <a:gd name="connsiteX50" fmla="*/ 265806 w 338138"/>
              <a:gd name="connsiteY50" fmla="*/ 243612 h 285751"/>
              <a:gd name="connsiteX51" fmla="*/ 277642 w 338138"/>
              <a:gd name="connsiteY51" fmla="*/ 256780 h 285751"/>
              <a:gd name="connsiteX52" fmla="*/ 277642 w 338138"/>
              <a:gd name="connsiteY52" fmla="*/ 272582 h 285751"/>
              <a:gd name="connsiteX53" fmla="*/ 265806 w 338138"/>
              <a:gd name="connsiteY53" fmla="*/ 285750 h 285751"/>
              <a:gd name="connsiteX54" fmla="*/ 205309 w 338138"/>
              <a:gd name="connsiteY54" fmla="*/ 285750 h 285751"/>
              <a:gd name="connsiteX55" fmla="*/ 210570 w 338138"/>
              <a:gd name="connsiteY55" fmla="*/ 269948 h 285751"/>
              <a:gd name="connsiteX56" fmla="*/ 210570 w 338138"/>
              <a:gd name="connsiteY56" fmla="*/ 213325 h 285751"/>
              <a:gd name="connsiteX57" fmla="*/ 210570 w 338138"/>
              <a:gd name="connsiteY57" fmla="*/ 172504 h 285751"/>
              <a:gd name="connsiteX58" fmla="*/ 296054 w 338138"/>
              <a:gd name="connsiteY58" fmla="*/ 172504 h 285751"/>
              <a:gd name="connsiteX59" fmla="*/ 309205 w 338138"/>
              <a:gd name="connsiteY59" fmla="*/ 159335 h 285751"/>
              <a:gd name="connsiteX60" fmla="*/ 309205 w 338138"/>
              <a:gd name="connsiteY60" fmla="*/ 39504 h 285751"/>
              <a:gd name="connsiteX61" fmla="*/ 296054 w 338138"/>
              <a:gd name="connsiteY61" fmla="*/ 27653 h 285751"/>
              <a:gd name="connsiteX62" fmla="*/ 110620 w 338138"/>
              <a:gd name="connsiteY62" fmla="*/ 27653 h 285751"/>
              <a:gd name="connsiteX63" fmla="*/ 98783 w 338138"/>
              <a:gd name="connsiteY63" fmla="*/ 39504 h 285751"/>
              <a:gd name="connsiteX64" fmla="*/ 98783 w 338138"/>
              <a:gd name="connsiteY64" fmla="*/ 65841 h 285751"/>
              <a:gd name="connsiteX65" fmla="*/ 69850 w 338138"/>
              <a:gd name="connsiteY65" fmla="*/ 65841 h 285751"/>
              <a:gd name="connsiteX66" fmla="*/ 69850 w 338138"/>
              <a:gd name="connsiteY66" fmla="*/ 34237 h 285751"/>
              <a:gd name="connsiteX67" fmla="*/ 102729 w 338138"/>
              <a:gd name="connsiteY67" fmla="*/ 0 h 2857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338138" h="285751">
                <a:moveTo>
                  <a:pt x="46038" y="261938"/>
                </a:moveTo>
                <a:cubicBezTo>
                  <a:pt x="41654" y="261938"/>
                  <a:pt x="38100" y="265847"/>
                  <a:pt x="38100" y="270670"/>
                </a:cubicBezTo>
                <a:cubicBezTo>
                  <a:pt x="38100" y="275493"/>
                  <a:pt x="41654" y="279402"/>
                  <a:pt x="46038" y="279402"/>
                </a:cubicBezTo>
                <a:cubicBezTo>
                  <a:pt x="50422" y="279402"/>
                  <a:pt x="53976" y="275493"/>
                  <a:pt x="53976" y="270670"/>
                </a:cubicBezTo>
                <a:cubicBezTo>
                  <a:pt x="53976" y="265847"/>
                  <a:pt x="50422" y="261938"/>
                  <a:pt x="46038" y="261938"/>
                </a:cubicBezTo>
                <a:close/>
                <a:moveTo>
                  <a:pt x="288131" y="184150"/>
                </a:moveTo>
                <a:cubicBezTo>
                  <a:pt x="282432" y="184150"/>
                  <a:pt x="277812" y="188770"/>
                  <a:pt x="277812" y="194469"/>
                </a:cubicBezTo>
                <a:cubicBezTo>
                  <a:pt x="277812" y="200168"/>
                  <a:pt x="282432" y="204788"/>
                  <a:pt x="288131" y="204788"/>
                </a:cubicBezTo>
                <a:cubicBezTo>
                  <a:pt x="293830" y="204788"/>
                  <a:pt x="298450" y="200168"/>
                  <a:pt x="298450" y="194469"/>
                </a:cubicBezTo>
                <a:cubicBezTo>
                  <a:pt x="298450" y="188770"/>
                  <a:pt x="293830" y="184150"/>
                  <a:pt x="288131" y="184150"/>
                </a:cubicBezTo>
                <a:close/>
                <a:moveTo>
                  <a:pt x="19050" y="165100"/>
                </a:moveTo>
                <a:lnTo>
                  <a:pt x="19050" y="242888"/>
                </a:lnTo>
                <a:lnTo>
                  <a:pt x="73025" y="242888"/>
                </a:lnTo>
                <a:lnTo>
                  <a:pt x="73025" y="165100"/>
                </a:lnTo>
                <a:close/>
                <a:moveTo>
                  <a:pt x="12010" y="141288"/>
                </a:moveTo>
                <a:cubicBezTo>
                  <a:pt x="12010" y="141288"/>
                  <a:pt x="12010" y="141288"/>
                  <a:pt x="81400" y="141288"/>
                </a:cubicBezTo>
                <a:cubicBezTo>
                  <a:pt x="86738" y="141288"/>
                  <a:pt x="92075" y="146541"/>
                  <a:pt x="92075" y="153107"/>
                </a:cubicBezTo>
                <a:cubicBezTo>
                  <a:pt x="92075" y="153107"/>
                  <a:pt x="92075" y="153107"/>
                  <a:pt x="92075" y="273932"/>
                </a:cubicBezTo>
                <a:cubicBezTo>
                  <a:pt x="92075" y="280498"/>
                  <a:pt x="86738" y="285751"/>
                  <a:pt x="81400" y="285751"/>
                </a:cubicBezTo>
                <a:cubicBezTo>
                  <a:pt x="81400" y="285751"/>
                  <a:pt x="81400" y="285751"/>
                  <a:pt x="12010" y="285751"/>
                </a:cubicBezTo>
                <a:cubicBezTo>
                  <a:pt x="5337" y="285751"/>
                  <a:pt x="0" y="280498"/>
                  <a:pt x="0" y="273932"/>
                </a:cubicBezTo>
                <a:cubicBezTo>
                  <a:pt x="0" y="273932"/>
                  <a:pt x="0" y="273932"/>
                  <a:pt x="0" y="153107"/>
                </a:cubicBezTo>
                <a:cubicBezTo>
                  <a:pt x="0" y="146541"/>
                  <a:pt x="5337" y="141288"/>
                  <a:pt x="12010" y="141288"/>
                </a:cubicBezTo>
                <a:close/>
                <a:moveTo>
                  <a:pt x="55002" y="82550"/>
                </a:moveTo>
                <a:cubicBezTo>
                  <a:pt x="55002" y="82550"/>
                  <a:pt x="55002" y="82550"/>
                  <a:pt x="175185" y="82550"/>
                </a:cubicBezTo>
                <a:cubicBezTo>
                  <a:pt x="185751" y="82550"/>
                  <a:pt x="193675" y="90467"/>
                  <a:pt x="193675" y="99703"/>
                </a:cubicBezTo>
                <a:cubicBezTo>
                  <a:pt x="193675" y="99703"/>
                  <a:pt x="193675" y="99703"/>
                  <a:pt x="193675" y="268597"/>
                </a:cubicBezTo>
                <a:cubicBezTo>
                  <a:pt x="193675" y="277833"/>
                  <a:pt x="185751" y="285750"/>
                  <a:pt x="175185" y="285750"/>
                </a:cubicBezTo>
                <a:cubicBezTo>
                  <a:pt x="175185" y="285750"/>
                  <a:pt x="175185" y="285750"/>
                  <a:pt x="107830" y="285750"/>
                </a:cubicBezTo>
                <a:cubicBezTo>
                  <a:pt x="109151" y="283111"/>
                  <a:pt x="109151" y="280472"/>
                  <a:pt x="109151" y="276514"/>
                </a:cubicBezTo>
                <a:cubicBezTo>
                  <a:pt x="109151" y="276514"/>
                  <a:pt x="109151" y="276514"/>
                  <a:pt x="109151" y="273875"/>
                </a:cubicBezTo>
                <a:cubicBezTo>
                  <a:pt x="110471" y="273875"/>
                  <a:pt x="113113" y="275194"/>
                  <a:pt x="115754" y="275194"/>
                </a:cubicBezTo>
                <a:cubicBezTo>
                  <a:pt x="121037" y="275194"/>
                  <a:pt x="124999" y="271236"/>
                  <a:pt x="124999" y="264639"/>
                </a:cubicBezTo>
                <a:cubicBezTo>
                  <a:pt x="124999" y="259361"/>
                  <a:pt x="121037" y="254083"/>
                  <a:pt x="115754" y="254083"/>
                </a:cubicBezTo>
                <a:cubicBezTo>
                  <a:pt x="113113" y="254083"/>
                  <a:pt x="110471" y="255402"/>
                  <a:pt x="109151" y="256722"/>
                </a:cubicBezTo>
                <a:cubicBezTo>
                  <a:pt x="109151" y="256722"/>
                  <a:pt x="109151" y="256722"/>
                  <a:pt x="109151" y="235610"/>
                </a:cubicBezTo>
                <a:cubicBezTo>
                  <a:pt x="109151" y="235610"/>
                  <a:pt x="109151" y="235610"/>
                  <a:pt x="168582" y="235610"/>
                </a:cubicBezTo>
                <a:cubicBezTo>
                  <a:pt x="168582" y="235610"/>
                  <a:pt x="168582" y="235610"/>
                  <a:pt x="168582" y="110259"/>
                </a:cubicBezTo>
                <a:cubicBezTo>
                  <a:pt x="168582" y="110259"/>
                  <a:pt x="168582" y="110259"/>
                  <a:pt x="61606" y="110259"/>
                </a:cubicBezTo>
                <a:cubicBezTo>
                  <a:pt x="61606" y="110259"/>
                  <a:pt x="61606" y="110259"/>
                  <a:pt x="61606" y="126093"/>
                </a:cubicBezTo>
                <a:cubicBezTo>
                  <a:pt x="61606" y="126093"/>
                  <a:pt x="61606" y="126093"/>
                  <a:pt x="36512" y="126093"/>
                </a:cubicBezTo>
                <a:cubicBezTo>
                  <a:pt x="36512" y="126093"/>
                  <a:pt x="36512" y="126093"/>
                  <a:pt x="36512" y="99703"/>
                </a:cubicBezTo>
                <a:cubicBezTo>
                  <a:pt x="36512" y="90467"/>
                  <a:pt x="45757" y="82550"/>
                  <a:pt x="55002" y="82550"/>
                </a:cubicBezTo>
                <a:close/>
                <a:moveTo>
                  <a:pt x="102729" y="0"/>
                </a:moveTo>
                <a:cubicBezTo>
                  <a:pt x="102729" y="0"/>
                  <a:pt x="102729" y="0"/>
                  <a:pt x="305260" y="0"/>
                </a:cubicBezTo>
                <a:cubicBezTo>
                  <a:pt x="323672" y="0"/>
                  <a:pt x="338138" y="15802"/>
                  <a:pt x="338138" y="34237"/>
                </a:cubicBezTo>
                <a:cubicBezTo>
                  <a:pt x="338138" y="34237"/>
                  <a:pt x="338138" y="34237"/>
                  <a:pt x="338138" y="188306"/>
                </a:cubicBezTo>
                <a:cubicBezTo>
                  <a:pt x="338138" y="206741"/>
                  <a:pt x="323672" y="221226"/>
                  <a:pt x="305260" y="221226"/>
                </a:cubicBezTo>
                <a:cubicBezTo>
                  <a:pt x="305260" y="221226"/>
                  <a:pt x="305260" y="221226"/>
                  <a:pt x="234242" y="221226"/>
                </a:cubicBezTo>
                <a:cubicBezTo>
                  <a:pt x="234242" y="221226"/>
                  <a:pt x="234242" y="221226"/>
                  <a:pt x="234242" y="243612"/>
                </a:cubicBezTo>
                <a:cubicBezTo>
                  <a:pt x="234242" y="243612"/>
                  <a:pt x="234242" y="243612"/>
                  <a:pt x="265806" y="243612"/>
                </a:cubicBezTo>
                <a:cubicBezTo>
                  <a:pt x="272381" y="243612"/>
                  <a:pt x="277642" y="250196"/>
                  <a:pt x="277642" y="256780"/>
                </a:cubicBezTo>
                <a:cubicBezTo>
                  <a:pt x="277642" y="256780"/>
                  <a:pt x="277642" y="256780"/>
                  <a:pt x="277642" y="272582"/>
                </a:cubicBezTo>
                <a:cubicBezTo>
                  <a:pt x="277642" y="280483"/>
                  <a:pt x="272381" y="285750"/>
                  <a:pt x="265806" y="285750"/>
                </a:cubicBezTo>
                <a:cubicBezTo>
                  <a:pt x="265806" y="285750"/>
                  <a:pt x="265806" y="285750"/>
                  <a:pt x="205309" y="285750"/>
                </a:cubicBezTo>
                <a:cubicBezTo>
                  <a:pt x="207940" y="280483"/>
                  <a:pt x="209255" y="275216"/>
                  <a:pt x="210570" y="269948"/>
                </a:cubicBezTo>
                <a:cubicBezTo>
                  <a:pt x="210570" y="268632"/>
                  <a:pt x="210570" y="213325"/>
                  <a:pt x="210570" y="213325"/>
                </a:cubicBezTo>
                <a:cubicBezTo>
                  <a:pt x="210570" y="213325"/>
                  <a:pt x="210570" y="213325"/>
                  <a:pt x="210570" y="172504"/>
                </a:cubicBezTo>
                <a:cubicBezTo>
                  <a:pt x="210570" y="172504"/>
                  <a:pt x="210570" y="172504"/>
                  <a:pt x="296054" y="172504"/>
                </a:cubicBezTo>
                <a:cubicBezTo>
                  <a:pt x="303945" y="172504"/>
                  <a:pt x="309205" y="165920"/>
                  <a:pt x="309205" y="159335"/>
                </a:cubicBezTo>
                <a:cubicBezTo>
                  <a:pt x="309205" y="159335"/>
                  <a:pt x="309205" y="159335"/>
                  <a:pt x="309205" y="39504"/>
                </a:cubicBezTo>
                <a:cubicBezTo>
                  <a:pt x="309205" y="32920"/>
                  <a:pt x="303945" y="27653"/>
                  <a:pt x="296054" y="27653"/>
                </a:cubicBezTo>
                <a:cubicBezTo>
                  <a:pt x="296054" y="27653"/>
                  <a:pt x="296054" y="27653"/>
                  <a:pt x="110620" y="27653"/>
                </a:cubicBezTo>
                <a:cubicBezTo>
                  <a:pt x="104044" y="27653"/>
                  <a:pt x="98783" y="32920"/>
                  <a:pt x="98783" y="39504"/>
                </a:cubicBezTo>
                <a:cubicBezTo>
                  <a:pt x="98783" y="39504"/>
                  <a:pt x="98783" y="39504"/>
                  <a:pt x="98783" y="65841"/>
                </a:cubicBezTo>
                <a:cubicBezTo>
                  <a:pt x="98783" y="65841"/>
                  <a:pt x="98783" y="65841"/>
                  <a:pt x="69850" y="65841"/>
                </a:cubicBezTo>
                <a:cubicBezTo>
                  <a:pt x="69850" y="65841"/>
                  <a:pt x="69850" y="65841"/>
                  <a:pt x="69850" y="34237"/>
                </a:cubicBezTo>
                <a:cubicBezTo>
                  <a:pt x="69850" y="15802"/>
                  <a:pt x="84317" y="0"/>
                  <a:pt x="102729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wrap="square" lIns="91440" tIns="45720" rIns="91440" bIns="4572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74" name="任意多边形 73"/>
          <p:cNvSpPr/>
          <p:nvPr>
            <p:custDataLst>
              <p:tags r:id="rId21"/>
            </p:custDataLst>
          </p:nvPr>
        </p:nvSpPr>
        <p:spPr>
          <a:xfrm>
            <a:off x="6872927" y="3421066"/>
            <a:ext cx="1185973" cy="623820"/>
          </a:xfrm>
          <a:custGeom>
            <a:gdLst>
              <a:gd name="connsiteX0" fmla="*/ 0 w 1887981"/>
              <a:gd name="connsiteY0" fmla="*/ 0 h 993074"/>
              <a:gd name="connsiteX1" fmla="*/ 1802581 w 1887981"/>
              <a:gd name="connsiteY1" fmla="*/ 0 h 993074"/>
              <a:gd name="connsiteX2" fmla="*/ 1855559 w 1887981"/>
              <a:gd name="connsiteY2" fmla="*/ 96773 h 993074"/>
              <a:gd name="connsiteX3" fmla="*/ 1750949 w 1887981"/>
              <a:gd name="connsiteY3" fmla="*/ 454478 h 993074"/>
              <a:gd name="connsiteX4" fmla="*/ 826344 w 1887981"/>
              <a:gd name="connsiteY4" fmla="*/ 960652 h 993074"/>
              <a:gd name="connsiteX5" fmla="*/ 468639 w 1887981"/>
              <a:gd name="connsiteY5" fmla="*/ 856042 h 993074"/>
              <a:gd name="connsiteX6" fmla="*/ 0 w 1887981"/>
              <a:gd name="connsiteY6" fmla="*/ 0 h 9930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7981" h="993074">
                <a:moveTo>
                  <a:pt x="0" y="0"/>
                </a:moveTo>
                <a:lnTo>
                  <a:pt x="1802581" y="0"/>
                </a:lnTo>
                <a:lnTo>
                  <a:pt x="1855559" y="96773"/>
                </a:lnTo>
                <a:cubicBezTo>
                  <a:pt x="1925450" y="224439"/>
                  <a:pt x="1878614" y="384588"/>
                  <a:pt x="1750949" y="454478"/>
                </a:cubicBezTo>
                <a:lnTo>
                  <a:pt x="826344" y="960652"/>
                </a:lnTo>
                <a:cubicBezTo>
                  <a:pt x="698679" y="1030543"/>
                  <a:pt x="538530" y="983707"/>
                  <a:pt x="468639" y="856042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 b="1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3</a:t>
            </a:r>
            <a:endParaRPr lang="en-US" altLang="zh-CN" sz="2400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75" name="任意多边形 74"/>
          <p:cNvSpPr/>
          <p:nvPr>
            <p:custDataLst>
              <p:tags r:id="rId22"/>
            </p:custDataLst>
          </p:nvPr>
        </p:nvSpPr>
        <p:spPr>
          <a:xfrm>
            <a:off x="6547410" y="2300631"/>
            <a:ext cx="1457844" cy="1120435"/>
          </a:xfrm>
          <a:custGeom>
            <a:gdLst>
              <a:gd name="connsiteX0" fmla="*/ 1212492 w 2320780"/>
              <a:gd name="connsiteY0" fmla="*/ 1146 h 1783648"/>
              <a:gd name="connsiteX1" fmla="*/ 1419342 w 2320780"/>
              <a:gd name="connsiteY1" fmla="*/ 137033 h 1783648"/>
              <a:gd name="connsiteX2" fmla="*/ 2320780 w 2320780"/>
              <a:gd name="connsiteY2" fmla="*/ 1783648 h 1783648"/>
              <a:gd name="connsiteX3" fmla="*/ 518199 w 2320780"/>
              <a:gd name="connsiteY3" fmla="*/ 1783648 h 1783648"/>
              <a:gd name="connsiteX4" fmla="*/ 32422 w 2320780"/>
              <a:gd name="connsiteY4" fmla="*/ 896301 h 1783648"/>
              <a:gd name="connsiteX5" fmla="*/ 137032 w 2320780"/>
              <a:gd name="connsiteY5" fmla="*/ 538596 h 1783648"/>
              <a:gd name="connsiteX6" fmla="*/ 1061637 w 2320780"/>
              <a:gd name="connsiteY6" fmla="*/ 32422 h 1783648"/>
              <a:gd name="connsiteX7" fmla="*/ 1212492 w 2320780"/>
              <a:gd name="connsiteY7" fmla="*/ 1146 h 17836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20780" h="1783648">
                <a:moveTo>
                  <a:pt x="1212492" y="1146"/>
                </a:moveTo>
                <a:cubicBezTo>
                  <a:pt x="1296722" y="9025"/>
                  <a:pt x="1375661" y="57242"/>
                  <a:pt x="1419342" y="137033"/>
                </a:cubicBezTo>
                <a:lnTo>
                  <a:pt x="2320780" y="1783648"/>
                </a:lnTo>
                <a:lnTo>
                  <a:pt x="518199" y="1783648"/>
                </a:lnTo>
                <a:lnTo>
                  <a:pt x="32422" y="896301"/>
                </a:lnTo>
                <a:cubicBezTo>
                  <a:pt x="-37469" y="768636"/>
                  <a:pt x="9367" y="608486"/>
                  <a:pt x="137032" y="538596"/>
                </a:cubicBezTo>
                <a:lnTo>
                  <a:pt x="1061637" y="32422"/>
                </a:lnTo>
                <a:cubicBezTo>
                  <a:pt x="1109512" y="6213"/>
                  <a:pt x="1161954" y="-3581"/>
                  <a:pt x="1212492" y="1146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76" name="任意多边形 75"/>
          <p:cNvSpPr/>
          <p:nvPr>
            <p:custDataLst>
              <p:tags r:id="rId23"/>
            </p:custDataLst>
          </p:nvPr>
        </p:nvSpPr>
        <p:spPr bwMode="auto">
          <a:xfrm>
            <a:off x="6987335" y="2726859"/>
            <a:ext cx="450865" cy="381014"/>
          </a:xfrm>
          <a:custGeom>
            <a:gdLst>
              <a:gd name="connsiteX0" fmla="*/ 46038 w 338138"/>
              <a:gd name="connsiteY0" fmla="*/ 261938 h 285751"/>
              <a:gd name="connsiteX1" fmla="*/ 38100 w 338138"/>
              <a:gd name="connsiteY1" fmla="*/ 270670 h 285751"/>
              <a:gd name="connsiteX2" fmla="*/ 46038 w 338138"/>
              <a:gd name="connsiteY2" fmla="*/ 279402 h 285751"/>
              <a:gd name="connsiteX3" fmla="*/ 53976 w 338138"/>
              <a:gd name="connsiteY3" fmla="*/ 270670 h 285751"/>
              <a:gd name="connsiteX4" fmla="*/ 46038 w 338138"/>
              <a:gd name="connsiteY4" fmla="*/ 261938 h 285751"/>
              <a:gd name="connsiteX5" fmla="*/ 288131 w 338138"/>
              <a:gd name="connsiteY5" fmla="*/ 184150 h 285751"/>
              <a:gd name="connsiteX6" fmla="*/ 277812 w 338138"/>
              <a:gd name="connsiteY6" fmla="*/ 194469 h 285751"/>
              <a:gd name="connsiteX7" fmla="*/ 288131 w 338138"/>
              <a:gd name="connsiteY7" fmla="*/ 204788 h 285751"/>
              <a:gd name="connsiteX8" fmla="*/ 298450 w 338138"/>
              <a:gd name="connsiteY8" fmla="*/ 194469 h 285751"/>
              <a:gd name="connsiteX9" fmla="*/ 288131 w 338138"/>
              <a:gd name="connsiteY9" fmla="*/ 184150 h 285751"/>
              <a:gd name="connsiteX10" fmla="*/ 19050 w 338138"/>
              <a:gd name="connsiteY10" fmla="*/ 165100 h 285751"/>
              <a:gd name="connsiteX11" fmla="*/ 19050 w 338138"/>
              <a:gd name="connsiteY11" fmla="*/ 242888 h 285751"/>
              <a:gd name="connsiteX12" fmla="*/ 73025 w 338138"/>
              <a:gd name="connsiteY12" fmla="*/ 242888 h 285751"/>
              <a:gd name="connsiteX13" fmla="*/ 73025 w 338138"/>
              <a:gd name="connsiteY13" fmla="*/ 165100 h 285751"/>
              <a:gd name="connsiteX14" fmla="*/ 12010 w 338138"/>
              <a:gd name="connsiteY14" fmla="*/ 141288 h 285751"/>
              <a:gd name="connsiteX15" fmla="*/ 81400 w 338138"/>
              <a:gd name="connsiteY15" fmla="*/ 141288 h 285751"/>
              <a:gd name="connsiteX16" fmla="*/ 92075 w 338138"/>
              <a:gd name="connsiteY16" fmla="*/ 153107 h 285751"/>
              <a:gd name="connsiteX17" fmla="*/ 92075 w 338138"/>
              <a:gd name="connsiteY17" fmla="*/ 273932 h 285751"/>
              <a:gd name="connsiteX18" fmla="*/ 81400 w 338138"/>
              <a:gd name="connsiteY18" fmla="*/ 285751 h 285751"/>
              <a:gd name="connsiteX19" fmla="*/ 12010 w 338138"/>
              <a:gd name="connsiteY19" fmla="*/ 285751 h 285751"/>
              <a:gd name="connsiteX20" fmla="*/ 0 w 338138"/>
              <a:gd name="connsiteY20" fmla="*/ 273932 h 285751"/>
              <a:gd name="connsiteX21" fmla="*/ 0 w 338138"/>
              <a:gd name="connsiteY21" fmla="*/ 153107 h 285751"/>
              <a:gd name="connsiteX22" fmla="*/ 12010 w 338138"/>
              <a:gd name="connsiteY22" fmla="*/ 141288 h 285751"/>
              <a:gd name="connsiteX23" fmla="*/ 55002 w 338138"/>
              <a:gd name="connsiteY23" fmla="*/ 82550 h 285751"/>
              <a:gd name="connsiteX24" fmla="*/ 175185 w 338138"/>
              <a:gd name="connsiteY24" fmla="*/ 82550 h 285751"/>
              <a:gd name="connsiteX25" fmla="*/ 193675 w 338138"/>
              <a:gd name="connsiteY25" fmla="*/ 99703 h 285751"/>
              <a:gd name="connsiteX26" fmla="*/ 193675 w 338138"/>
              <a:gd name="connsiteY26" fmla="*/ 268597 h 285751"/>
              <a:gd name="connsiteX27" fmla="*/ 175185 w 338138"/>
              <a:gd name="connsiteY27" fmla="*/ 285750 h 285751"/>
              <a:gd name="connsiteX28" fmla="*/ 107830 w 338138"/>
              <a:gd name="connsiteY28" fmla="*/ 285750 h 285751"/>
              <a:gd name="connsiteX29" fmla="*/ 109151 w 338138"/>
              <a:gd name="connsiteY29" fmla="*/ 276514 h 285751"/>
              <a:gd name="connsiteX30" fmla="*/ 109151 w 338138"/>
              <a:gd name="connsiteY30" fmla="*/ 273875 h 285751"/>
              <a:gd name="connsiteX31" fmla="*/ 115754 w 338138"/>
              <a:gd name="connsiteY31" fmla="*/ 275194 h 285751"/>
              <a:gd name="connsiteX32" fmla="*/ 124999 w 338138"/>
              <a:gd name="connsiteY32" fmla="*/ 264639 h 285751"/>
              <a:gd name="connsiteX33" fmla="*/ 115754 w 338138"/>
              <a:gd name="connsiteY33" fmla="*/ 254083 h 285751"/>
              <a:gd name="connsiteX34" fmla="*/ 109151 w 338138"/>
              <a:gd name="connsiteY34" fmla="*/ 256722 h 285751"/>
              <a:gd name="connsiteX35" fmla="*/ 109151 w 338138"/>
              <a:gd name="connsiteY35" fmla="*/ 235610 h 285751"/>
              <a:gd name="connsiteX36" fmla="*/ 168582 w 338138"/>
              <a:gd name="connsiteY36" fmla="*/ 235610 h 285751"/>
              <a:gd name="connsiteX37" fmla="*/ 168582 w 338138"/>
              <a:gd name="connsiteY37" fmla="*/ 110259 h 285751"/>
              <a:gd name="connsiteX38" fmla="*/ 61606 w 338138"/>
              <a:gd name="connsiteY38" fmla="*/ 110259 h 285751"/>
              <a:gd name="connsiteX39" fmla="*/ 61606 w 338138"/>
              <a:gd name="connsiteY39" fmla="*/ 126093 h 285751"/>
              <a:gd name="connsiteX40" fmla="*/ 36512 w 338138"/>
              <a:gd name="connsiteY40" fmla="*/ 126093 h 285751"/>
              <a:gd name="connsiteX41" fmla="*/ 36512 w 338138"/>
              <a:gd name="connsiteY41" fmla="*/ 99703 h 285751"/>
              <a:gd name="connsiteX42" fmla="*/ 55002 w 338138"/>
              <a:gd name="connsiteY42" fmla="*/ 82550 h 285751"/>
              <a:gd name="connsiteX43" fmla="*/ 102729 w 338138"/>
              <a:gd name="connsiteY43" fmla="*/ 0 h 285751"/>
              <a:gd name="connsiteX44" fmla="*/ 305260 w 338138"/>
              <a:gd name="connsiteY44" fmla="*/ 0 h 285751"/>
              <a:gd name="connsiteX45" fmla="*/ 338138 w 338138"/>
              <a:gd name="connsiteY45" fmla="*/ 34237 h 285751"/>
              <a:gd name="connsiteX46" fmla="*/ 338138 w 338138"/>
              <a:gd name="connsiteY46" fmla="*/ 188306 h 285751"/>
              <a:gd name="connsiteX47" fmla="*/ 305260 w 338138"/>
              <a:gd name="connsiteY47" fmla="*/ 221226 h 285751"/>
              <a:gd name="connsiteX48" fmla="*/ 234242 w 338138"/>
              <a:gd name="connsiteY48" fmla="*/ 221226 h 285751"/>
              <a:gd name="connsiteX49" fmla="*/ 234242 w 338138"/>
              <a:gd name="connsiteY49" fmla="*/ 243612 h 285751"/>
              <a:gd name="connsiteX50" fmla="*/ 265806 w 338138"/>
              <a:gd name="connsiteY50" fmla="*/ 243612 h 285751"/>
              <a:gd name="connsiteX51" fmla="*/ 277642 w 338138"/>
              <a:gd name="connsiteY51" fmla="*/ 256780 h 285751"/>
              <a:gd name="connsiteX52" fmla="*/ 277642 w 338138"/>
              <a:gd name="connsiteY52" fmla="*/ 272582 h 285751"/>
              <a:gd name="connsiteX53" fmla="*/ 265806 w 338138"/>
              <a:gd name="connsiteY53" fmla="*/ 285750 h 285751"/>
              <a:gd name="connsiteX54" fmla="*/ 205309 w 338138"/>
              <a:gd name="connsiteY54" fmla="*/ 285750 h 285751"/>
              <a:gd name="connsiteX55" fmla="*/ 210570 w 338138"/>
              <a:gd name="connsiteY55" fmla="*/ 269948 h 285751"/>
              <a:gd name="connsiteX56" fmla="*/ 210570 w 338138"/>
              <a:gd name="connsiteY56" fmla="*/ 213325 h 285751"/>
              <a:gd name="connsiteX57" fmla="*/ 210570 w 338138"/>
              <a:gd name="connsiteY57" fmla="*/ 172504 h 285751"/>
              <a:gd name="connsiteX58" fmla="*/ 296054 w 338138"/>
              <a:gd name="connsiteY58" fmla="*/ 172504 h 285751"/>
              <a:gd name="connsiteX59" fmla="*/ 309205 w 338138"/>
              <a:gd name="connsiteY59" fmla="*/ 159335 h 285751"/>
              <a:gd name="connsiteX60" fmla="*/ 309205 w 338138"/>
              <a:gd name="connsiteY60" fmla="*/ 39504 h 285751"/>
              <a:gd name="connsiteX61" fmla="*/ 296054 w 338138"/>
              <a:gd name="connsiteY61" fmla="*/ 27653 h 285751"/>
              <a:gd name="connsiteX62" fmla="*/ 110620 w 338138"/>
              <a:gd name="connsiteY62" fmla="*/ 27653 h 285751"/>
              <a:gd name="connsiteX63" fmla="*/ 98783 w 338138"/>
              <a:gd name="connsiteY63" fmla="*/ 39504 h 285751"/>
              <a:gd name="connsiteX64" fmla="*/ 98783 w 338138"/>
              <a:gd name="connsiteY64" fmla="*/ 65841 h 285751"/>
              <a:gd name="connsiteX65" fmla="*/ 69850 w 338138"/>
              <a:gd name="connsiteY65" fmla="*/ 65841 h 285751"/>
              <a:gd name="connsiteX66" fmla="*/ 69850 w 338138"/>
              <a:gd name="connsiteY66" fmla="*/ 34237 h 285751"/>
              <a:gd name="connsiteX67" fmla="*/ 102729 w 338138"/>
              <a:gd name="connsiteY67" fmla="*/ 0 h 2857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338138" h="285751">
                <a:moveTo>
                  <a:pt x="46038" y="261938"/>
                </a:moveTo>
                <a:cubicBezTo>
                  <a:pt x="41654" y="261938"/>
                  <a:pt x="38100" y="265847"/>
                  <a:pt x="38100" y="270670"/>
                </a:cubicBezTo>
                <a:cubicBezTo>
                  <a:pt x="38100" y="275493"/>
                  <a:pt x="41654" y="279402"/>
                  <a:pt x="46038" y="279402"/>
                </a:cubicBezTo>
                <a:cubicBezTo>
                  <a:pt x="50422" y="279402"/>
                  <a:pt x="53976" y="275493"/>
                  <a:pt x="53976" y="270670"/>
                </a:cubicBezTo>
                <a:cubicBezTo>
                  <a:pt x="53976" y="265847"/>
                  <a:pt x="50422" y="261938"/>
                  <a:pt x="46038" y="261938"/>
                </a:cubicBezTo>
                <a:close/>
                <a:moveTo>
                  <a:pt x="288131" y="184150"/>
                </a:moveTo>
                <a:cubicBezTo>
                  <a:pt x="282432" y="184150"/>
                  <a:pt x="277812" y="188770"/>
                  <a:pt x="277812" y="194469"/>
                </a:cubicBezTo>
                <a:cubicBezTo>
                  <a:pt x="277812" y="200168"/>
                  <a:pt x="282432" y="204788"/>
                  <a:pt x="288131" y="204788"/>
                </a:cubicBezTo>
                <a:cubicBezTo>
                  <a:pt x="293830" y="204788"/>
                  <a:pt x="298450" y="200168"/>
                  <a:pt x="298450" y="194469"/>
                </a:cubicBezTo>
                <a:cubicBezTo>
                  <a:pt x="298450" y="188770"/>
                  <a:pt x="293830" y="184150"/>
                  <a:pt x="288131" y="184150"/>
                </a:cubicBezTo>
                <a:close/>
                <a:moveTo>
                  <a:pt x="19050" y="165100"/>
                </a:moveTo>
                <a:lnTo>
                  <a:pt x="19050" y="242888"/>
                </a:lnTo>
                <a:lnTo>
                  <a:pt x="73025" y="242888"/>
                </a:lnTo>
                <a:lnTo>
                  <a:pt x="73025" y="165100"/>
                </a:lnTo>
                <a:close/>
                <a:moveTo>
                  <a:pt x="12010" y="141288"/>
                </a:moveTo>
                <a:cubicBezTo>
                  <a:pt x="12010" y="141288"/>
                  <a:pt x="12010" y="141288"/>
                  <a:pt x="81400" y="141288"/>
                </a:cubicBezTo>
                <a:cubicBezTo>
                  <a:pt x="86738" y="141288"/>
                  <a:pt x="92075" y="146541"/>
                  <a:pt x="92075" y="153107"/>
                </a:cubicBezTo>
                <a:cubicBezTo>
                  <a:pt x="92075" y="153107"/>
                  <a:pt x="92075" y="153107"/>
                  <a:pt x="92075" y="273932"/>
                </a:cubicBezTo>
                <a:cubicBezTo>
                  <a:pt x="92075" y="280498"/>
                  <a:pt x="86738" y="285751"/>
                  <a:pt x="81400" y="285751"/>
                </a:cubicBezTo>
                <a:cubicBezTo>
                  <a:pt x="81400" y="285751"/>
                  <a:pt x="81400" y="285751"/>
                  <a:pt x="12010" y="285751"/>
                </a:cubicBezTo>
                <a:cubicBezTo>
                  <a:pt x="5337" y="285751"/>
                  <a:pt x="0" y="280498"/>
                  <a:pt x="0" y="273932"/>
                </a:cubicBezTo>
                <a:cubicBezTo>
                  <a:pt x="0" y="273932"/>
                  <a:pt x="0" y="273932"/>
                  <a:pt x="0" y="153107"/>
                </a:cubicBezTo>
                <a:cubicBezTo>
                  <a:pt x="0" y="146541"/>
                  <a:pt x="5337" y="141288"/>
                  <a:pt x="12010" y="141288"/>
                </a:cubicBezTo>
                <a:close/>
                <a:moveTo>
                  <a:pt x="55002" y="82550"/>
                </a:moveTo>
                <a:cubicBezTo>
                  <a:pt x="55002" y="82550"/>
                  <a:pt x="55002" y="82550"/>
                  <a:pt x="175185" y="82550"/>
                </a:cubicBezTo>
                <a:cubicBezTo>
                  <a:pt x="185751" y="82550"/>
                  <a:pt x="193675" y="90467"/>
                  <a:pt x="193675" y="99703"/>
                </a:cubicBezTo>
                <a:cubicBezTo>
                  <a:pt x="193675" y="99703"/>
                  <a:pt x="193675" y="99703"/>
                  <a:pt x="193675" y="268597"/>
                </a:cubicBezTo>
                <a:cubicBezTo>
                  <a:pt x="193675" y="277833"/>
                  <a:pt x="185751" y="285750"/>
                  <a:pt x="175185" y="285750"/>
                </a:cubicBezTo>
                <a:cubicBezTo>
                  <a:pt x="175185" y="285750"/>
                  <a:pt x="175185" y="285750"/>
                  <a:pt x="107830" y="285750"/>
                </a:cubicBezTo>
                <a:cubicBezTo>
                  <a:pt x="109151" y="283111"/>
                  <a:pt x="109151" y="280472"/>
                  <a:pt x="109151" y="276514"/>
                </a:cubicBezTo>
                <a:cubicBezTo>
                  <a:pt x="109151" y="276514"/>
                  <a:pt x="109151" y="276514"/>
                  <a:pt x="109151" y="273875"/>
                </a:cubicBezTo>
                <a:cubicBezTo>
                  <a:pt x="110471" y="273875"/>
                  <a:pt x="113113" y="275194"/>
                  <a:pt x="115754" y="275194"/>
                </a:cubicBezTo>
                <a:cubicBezTo>
                  <a:pt x="121037" y="275194"/>
                  <a:pt x="124999" y="271236"/>
                  <a:pt x="124999" y="264639"/>
                </a:cubicBezTo>
                <a:cubicBezTo>
                  <a:pt x="124999" y="259361"/>
                  <a:pt x="121037" y="254083"/>
                  <a:pt x="115754" y="254083"/>
                </a:cubicBezTo>
                <a:cubicBezTo>
                  <a:pt x="113113" y="254083"/>
                  <a:pt x="110471" y="255402"/>
                  <a:pt x="109151" y="256722"/>
                </a:cubicBezTo>
                <a:cubicBezTo>
                  <a:pt x="109151" y="256722"/>
                  <a:pt x="109151" y="256722"/>
                  <a:pt x="109151" y="235610"/>
                </a:cubicBezTo>
                <a:cubicBezTo>
                  <a:pt x="109151" y="235610"/>
                  <a:pt x="109151" y="235610"/>
                  <a:pt x="168582" y="235610"/>
                </a:cubicBezTo>
                <a:cubicBezTo>
                  <a:pt x="168582" y="235610"/>
                  <a:pt x="168582" y="235610"/>
                  <a:pt x="168582" y="110259"/>
                </a:cubicBezTo>
                <a:cubicBezTo>
                  <a:pt x="168582" y="110259"/>
                  <a:pt x="168582" y="110259"/>
                  <a:pt x="61606" y="110259"/>
                </a:cubicBezTo>
                <a:cubicBezTo>
                  <a:pt x="61606" y="110259"/>
                  <a:pt x="61606" y="110259"/>
                  <a:pt x="61606" y="126093"/>
                </a:cubicBezTo>
                <a:cubicBezTo>
                  <a:pt x="61606" y="126093"/>
                  <a:pt x="61606" y="126093"/>
                  <a:pt x="36512" y="126093"/>
                </a:cubicBezTo>
                <a:cubicBezTo>
                  <a:pt x="36512" y="126093"/>
                  <a:pt x="36512" y="126093"/>
                  <a:pt x="36512" y="99703"/>
                </a:cubicBezTo>
                <a:cubicBezTo>
                  <a:pt x="36512" y="90467"/>
                  <a:pt x="45757" y="82550"/>
                  <a:pt x="55002" y="82550"/>
                </a:cubicBezTo>
                <a:close/>
                <a:moveTo>
                  <a:pt x="102729" y="0"/>
                </a:moveTo>
                <a:cubicBezTo>
                  <a:pt x="102729" y="0"/>
                  <a:pt x="102729" y="0"/>
                  <a:pt x="305260" y="0"/>
                </a:cubicBezTo>
                <a:cubicBezTo>
                  <a:pt x="323672" y="0"/>
                  <a:pt x="338138" y="15802"/>
                  <a:pt x="338138" y="34237"/>
                </a:cubicBezTo>
                <a:cubicBezTo>
                  <a:pt x="338138" y="34237"/>
                  <a:pt x="338138" y="34237"/>
                  <a:pt x="338138" y="188306"/>
                </a:cubicBezTo>
                <a:cubicBezTo>
                  <a:pt x="338138" y="206741"/>
                  <a:pt x="323672" y="221226"/>
                  <a:pt x="305260" y="221226"/>
                </a:cubicBezTo>
                <a:cubicBezTo>
                  <a:pt x="305260" y="221226"/>
                  <a:pt x="305260" y="221226"/>
                  <a:pt x="234242" y="221226"/>
                </a:cubicBezTo>
                <a:cubicBezTo>
                  <a:pt x="234242" y="221226"/>
                  <a:pt x="234242" y="221226"/>
                  <a:pt x="234242" y="243612"/>
                </a:cubicBezTo>
                <a:cubicBezTo>
                  <a:pt x="234242" y="243612"/>
                  <a:pt x="234242" y="243612"/>
                  <a:pt x="265806" y="243612"/>
                </a:cubicBezTo>
                <a:cubicBezTo>
                  <a:pt x="272381" y="243612"/>
                  <a:pt x="277642" y="250196"/>
                  <a:pt x="277642" y="256780"/>
                </a:cubicBezTo>
                <a:cubicBezTo>
                  <a:pt x="277642" y="256780"/>
                  <a:pt x="277642" y="256780"/>
                  <a:pt x="277642" y="272582"/>
                </a:cubicBezTo>
                <a:cubicBezTo>
                  <a:pt x="277642" y="280483"/>
                  <a:pt x="272381" y="285750"/>
                  <a:pt x="265806" y="285750"/>
                </a:cubicBezTo>
                <a:cubicBezTo>
                  <a:pt x="265806" y="285750"/>
                  <a:pt x="265806" y="285750"/>
                  <a:pt x="205309" y="285750"/>
                </a:cubicBezTo>
                <a:cubicBezTo>
                  <a:pt x="207940" y="280483"/>
                  <a:pt x="209255" y="275216"/>
                  <a:pt x="210570" y="269948"/>
                </a:cubicBezTo>
                <a:cubicBezTo>
                  <a:pt x="210570" y="268632"/>
                  <a:pt x="210570" y="213325"/>
                  <a:pt x="210570" y="213325"/>
                </a:cubicBezTo>
                <a:cubicBezTo>
                  <a:pt x="210570" y="213325"/>
                  <a:pt x="210570" y="213325"/>
                  <a:pt x="210570" y="172504"/>
                </a:cubicBezTo>
                <a:cubicBezTo>
                  <a:pt x="210570" y="172504"/>
                  <a:pt x="210570" y="172504"/>
                  <a:pt x="296054" y="172504"/>
                </a:cubicBezTo>
                <a:cubicBezTo>
                  <a:pt x="303945" y="172504"/>
                  <a:pt x="309205" y="165920"/>
                  <a:pt x="309205" y="159335"/>
                </a:cubicBezTo>
                <a:cubicBezTo>
                  <a:pt x="309205" y="159335"/>
                  <a:pt x="309205" y="159335"/>
                  <a:pt x="309205" y="39504"/>
                </a:cubicBezTo>
                <a:cubicBezTo>
                  <a:pt x="309205" y="32920"/>
                  <a:pt x="303945" y="27653"/>
                  <a:pt x="296054" y="27653"/>
                </a:cubicBezTo>
                <a:cubicBezTo>
                  <a:pt x="296054" y="27653"/>
                  <a:pt x="296054" y="27653"/>
                  <a:pt x="110620" y="27653"/>
                </a:cubicBezTo>
                <a:cubicBezTo>
                  <a:pt x="104044" y="27653"/>
                  <a:pt x="98783" y="32920"/>
                  <a:pt x="98783" y="39504"/>
                </a:cubicBezTo>
                <a:cubicBezTo>
                  <a:pt x="98783" y="39504"/>
                  <a:pt x="98783" y="39504"/>
                  <a:pt x="98783" y="65841"/>
                </a:cubicBezTo>
                <a:cubicBezTo>
                  <a:pt x="98783" y="65841"/>
                  <a:pt x="98783" y="65841"/>
                  <a:pt x="69850" y="65841"/>
                </a:cubicBezTo>
                <a:cubicBezTo>
                  <a:pt x="69850" y="65841"/>
                  <a:pt x="69850" y="65841"/>
                  <a:pt x="69850" y="34237"/>
                </a:cubicBezTo>
                <a:cubicBezTo>
                  <a:pt x="69850" y="15802"/>
                  <a:pt x="84317" y="0"/>
                  <a:pt x="102729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wrap="square" lIns="91440" tIns="45720" rIns="91440" bIns="4572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</p:spTree>
    <p:custDataLst>
      <p:tags r:id="rId24"/>
    </p:custData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https://d.book118.com/625210142222011044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&#13;加文档标题内容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01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输入章节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2"/>
  <p:tag name="KSO_WM_UNIT_INDEX" val="2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1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1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1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1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49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49"/>
  <p:tag name="KSO_WM_TEMPLATE_MASTER_TYPE" val="1"/>
  <p:tag name="KSO_WM_TEMPLATE_SUBCATEGORY" val="29"/>
  <p:tag name="KSO_WM_TEMPLATE_THUMBS_INDEX" val="1、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49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_1" val="5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1"/>
  <p:tag name="KSO_WM_UNIT_FILL_FORE_SCHEMECOLOR_INDEX_2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custom20230849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4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4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&#13;加文档标题内容"/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95.5&quot;,&quot;top&quot;:&quot;83.9&quot;,&quot;width&quot;:&quot;570.55&quot;,&quot;height&quot;:&quot;279.45&quot;}"/>
  <p:tag name="KSO_WM_SLIDE_ID" val="custom2023084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49"/>
  <p:tag name="KSO_WM_TEMPLATE_MASTER_TYPE" val="1"/>
  <p:tag name="KSO_WM_TEMPLATE_SUBCATEGORY" val="0"/>
  <p:tag name="KSO_WM_TEMPLATE_THUMBS_INDEX" val="1、9"/>
</p:tagLst>
</file>

<file path=ppt/tags/tag13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FILL_FORE_SCHEMECOLOR_INDEX" val="13"/>
  <p:tag name="KSO_WM_UNIT_FILL_FORE_SCHEMECOLOR_INDEX_BRIGHTNESS" val="0.25"/>
  <p:tag name="KSO_WM_UNIT_FILL_TYPE" val="1"/>
  <p:tag name="KSO_WM_UNIT_HIGHLIGHT" val="0"/>
  <p:tag name="KSO_WM_UNIT_ID" val="custom20202990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USESOURCEFORMAT_APPLY" val="0"/>
  <p:tag name="KSO_WM_UNIT_VALUE" val="2"/>
</p:tagLst>
</file>

<file path=ppt/tags/tag1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1_1"/>
  <p:tag name="KSO_WM_UNIT_INDEX" val="1_1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2_1"/>
  <p:tag name="KSO_WM_UNIT_INDEX" val="1_2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3_1"/>
  <p:tag name="KSO_WM_UNIT_INDEX" val="1_3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4_1"/>
  <p:tag name="KSO_WM_UNIT_INDEX" val="1_4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5_1"/>
  <p:tag name="KSO_WM_UNIT_INDEX" val="1_5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i*1_6_1"/>
  <p:tag name="KSO_WM_UNIT_INDEX" val="1_6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h_f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6*l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DIAGTYPE" val="l"/>
  <p:tag name="KSO_WM_SLIDE_ID" val="custom2020299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849"/>
  <p:tag name="KSO_WM_TEMPLATE_MASTER_TYPE" val="1"/>
  <p:tag name="KSO_WM_TEMPLATE_SUBCATEGORY" val="17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4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49_7*e*1"/>
  <p:tag name="KSO_WM_UNIT_INDEX" val="1"/>
  <p:tag name="KSO_WM_UNIT_LAYERLEVEL" val="1"/>
  <p:tag name="KSO_WM_UNIT_NOCLEAR" val="0"/>
  <p:tag name="KSO_WM_UNIT_PRESET_TEXT" val="01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4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4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输入章节标题"/>
  <p:tag name="KSO_WM_UNIT_TEXT_FILL_FORE_SCHEMECOLOR_INDEX" val="2"/>
  <p:tag name="KSO_WM_UNIT_TEXT_FILL_FORE_SCHEMECOLOR_INDEX_BRIGHTNESS" val="0"/>
  <p:tag name="KSO_WM_UNIT_TEXT_FILL_TYPE" val="1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36.1&quot;,&quot;top&quot;:&quot;87.2&quot;,&quot;width&quot;:&quot;531.65&quot;,&quot;height&quot;:&quot;365.6&quot;}"/>
  <p:tag name="KSO_WM_SLIDE_ID" val="custom2023084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49"/>
  <p:tag name="KSO_WM_TEMPLATE_MASTER_TYPE" val="1"/>
  <p:tag name="KSO_WM_TEMPLATE_SUBCATEGORY" val="0"/>
</p:tagLst>
</file>

<file path=ppt/tags/tag15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6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6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HIGHLIGHT" val="0"/>
  <p:tag name="KSO_WM_UNIT_ID" val="diagram20228776_5*l_h_f*1_1_1"/>
  <p:tag name="KSO_WM_UNIT_INDEX" val="1_1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6_5*l_h_i*1_1_2"/>
  <p:tag name="KSO_WM_UNIT_INDEX" val="1_1_2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25"/>
  <p:tag name="KSO_WM_UNIT_FILL_TYPE" val="1"/>
  <p:tag name="KSO_WM_UNIT_HIGHLIGHT" val="0"/>
  <p:tag name="KSO_WM_UNIT_ID" val="diagram20228776_5*l_h_i*1_2_1"/>
  <p:tag name="KSO_WM_UNIT_INDEX" val="1_2_1"/>
  <p:tag name="KSO_WM_UNIT_LAYERLEVEL" val="1_1_1"/>
  <p:tag name="KSO_WM_UNIT_LINE_FILL_TYPE" val="2"/>
  <p:tag name="KSO_WM_UNIT_LINE_FORE_SCHEMECOLOR_INDEX" val="14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6_5*l_h_i*1_2_3"/>
  <p:tag name="KSO_WM_UNIT_INDEX" val="1_2_3"/>
  <p:tag name="KSO_WM_UNIT_LAYERLEVEL" val="1_1_1"/>
  <p:tag name="KSO_WM_UNIT_LINE_FILL_TYPE" val="2"/>
  <p:tag name="KSO_WM_UNIT_LINE_FORE_SCHEMECOLOR_INDEX" val="14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HIGHLIGHT" val="0"/>
  <p:tag name="KSO_WM_UNIT_ID" val="diagram20228776_5*l_h_f*1_2_1"/>
  <p:tag name="KSO_WM_UNIT_INDEX" val="1_2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25"/>
  <p:tag name="KSO_WM_UNIT_FILL_TYPE" val="1"/>
  <p:tag name="KSO_WM_UNIT_HIGHLIGHT" val="0"/>
  <p:tag name="KSO_WM_UNIT_ID" val="diagram20228776_5*l_h_i*1_2_2"/>
  <p:tag name="KSO_WM_UNIT_INDEX" val="1_2_2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6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6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HIGHLIGHT" val="0"/>
  <p:tag name="KSO_WM_UNIT_ID" val="diagram20228776_5*l_h_f*1_3_1"/>
  <p:tag name="KSO_WM_UNIT_INDEX" val="1_3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6_5*l_h_i*1_3_2"/>
  <p:tag name="KSO_WM_UNIT_INDEX" val="1_3_2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6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6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HIGHLIGHT" val="0"/>
  <p:tag name="KSO_WM_UNIT_ID" val="diagram20228776_5*l_h_f*1_4_1"/>
  <p:tag name="KSO_WM_UNIT_INDEX" val="1_4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6_5*l_h_i*1_4_2"/>
  <p:tag name="KSO_WM_UNIT_INDEX" val="1_4_2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25"/>
  <p:tag name="KSO_WM_UNIT_FILL_TYPE" val="1"/>
  <p:tag name="KSO_WM_UNIT_HIGHLIGHT" val="0"/>
  <p:tag name="KSO_WM_UNIT_ID" val="diagram20228776_5*l_h_i*1_5_1"/>
  <p:tag name="KSO_WM_UNIT_INDEX" val="1_5_1"/>
  <p:tag name="KSO_WM_UNIT_LAYERLEVEL" val="1_1_1"/>
  <p:tag name="KSO_WM_UNIT_LINE_FILL_TYPE" val="2"/>
  <p:tag name="KSO_WM_UNIT_LINE_FORE_SCHEMECOLOR_INDEX" val="14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6_5*l_h_i*1_5_3"/>
  <p:tag name="KSO_WM_UNIT_INDEX" val="1_5_3"/>
  <p:tag name="KSO_WM_UNIT_LAYERLEVEL" val="1_1_1"/>
  <p:tag name="KSO_WM_UNIT_LINE_FILL_TYPE" val="2"/>
  <p:tag name="KSO_WM_UNIT_LINE_FORE_SCHEMECOLOR_INDEX" val="14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HIGHLIGHT" val="0"/>
  <p:tag name="KSO_WM_UNIT_ID" val="diagram20228776_5*l_h_f*1_5_1"/>
  <p:tag name="KSO_WM_UNIT_INDEX" val="1_5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25"/>
  <p:tag name="KSO_WM_UNIT_FILL_TYPE" val="1"/>
  <p:tag name="KSO_WM_UNIT_HIGHLIGHT" val="0"/>
  <p:tag name="KSO_WM_UNIT_ID" val="diagram20228776_5*l_h_i*1_5_2"/>
  <p:tag name="KSO_WM_UNIT_INDEX" val="1_5_2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6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6_5*l_h_i*1_6_3"/>
  <p:tag name="KSO_WM_UNIT_INDEX" val="1_6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HIGHLIGHT" val="0"/>
  <p:tag name="KSO_WM_UNIT_ID" val="diagram20228776_5*l_h_f*1_6_1"/>
  <p:tag name="KSO_WM_UNIT_INDEX" val="1_6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6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6_5*l_h_i*1_6_2"/>
  <p:tag name="KSO_WM_UNIT_INDEX" val="1_6_2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3T19:03:07&quot;,&quot;maxSize&quot;:{&quot;size1&quot;:22.2},&quot;minSize&quot;:{&quot;size1&quot;:13.5},&quot;normalSize&quot;:{&quot;size1&quot;:13.5},&quot;subLayout&quot;:[{&quot;id&quot;:&quot;2023-11-23T19:03:07&quot;,&quot;margin&quot;:{&quot;bottom&quot;:0.025999998673796654,&quot;left&quot;:2.117000102996826,&quot;right&quot;:1.2699999809265137,&quot;top&quot;:0.4230000376701355},&quot;type&quot;:0},{&quot;id&quot;:&quot;2023-11-23T19:03:07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49"/>
  <p:tag name="KSO_WM_TEMPLATE_MASTER_TYPE" val="0"/>
  <p:tag name="KSO_WM_TEMPLATE_SUBCATEGORY" val="25"/>
</p:tagLst>
</file>

<file path=ppt/tags/tag1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82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4"/>
</p:tagLst>
</file>

<file path=ppt/tags/tag183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1_3"/>
  <p:tag name="KSO_WM_UNIT_INDEX" val="1_1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4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1_4"/>
  <p:tag name="KSO_WM_UNIT_INDEX" val="1_1_4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5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f*1_1_1"/>
  <p:tag name="KSO_WM_UNIT_INDEX" val="1_1_1"/>
  <p:tag name="KSO_WM_UNIT_LAYERLEVEL" val="1_1_1"/>
  <p:tag name="KSO_WM_UNIT_NOCLEAR" val="0"/>
  <p:tag name="KSO_WM_UNIT_PRESET_TEXT" val="在此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"/>
</p:tagLst>
</file>

<file path=ppt/tags/tag186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1_2"/>
  <p:tag name="KSO_WM_UNIT_INDEX" val="1_1_2"/>
  <p:tag name="KSO_WM_UNIT_LAYERLEVEL" val="1_1_1"/>
  <p:tag name="KSO_WM_UNIT_SUBTYPE" val="d"/>
  <p:tag name="KSO_WM_UNIT_TEXT_FILL_FORE_SCHEMECOLOR_INDEX" val="5"/>
  <p:tag name="KSO_WM_UNIT_TEXT_FILL_FORE_SCHEMECOLOR_INDEX_BRIGHTNESS" val="-0.5"/>
  <p:tag name="KSO_WM_UNIT_TEXT_FILL_TYPE" val="1"/>
  <p:tag name="KSO_WM_UNIT_TYPE" val="l_h_i"/>
  <p:tag name="KSO_WM_UNIT_USESOURCEFORMAT_APPLY" val="0"/>
  <p:tag name="KSO_WM_UNIT_VALUE" val="2"/>
</p:tagLst>
</file>

<file path=ppt/tags/tag187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4"/>
</p:tagLst>
</file>

<file path=ppt/tags/tag188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2_3"/>
  <p:tag name="KSO_WM_UNIT_INDEX" val="1_2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9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2_4"/>
  <p:tag name="KSO_WM_UNIT_INDEX" val="1_2_4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0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f*1_2_1"/>
  <p:tag name="KSO_WM_UNIT_INDEX" val="1_2_1"/>
  <p:tag name="KSO_WM_UNIT_LAYERLEVEL" val="1_1_1"/>
  <p:tag name="KSO_WM_UNIT_NOCLEAR" val="0"/>
  <p:tag name="KSO_WM_UNIT_PRESET_TEXT" val="在此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"/>
</p:tagLst>
</file>

<file path=ppt/tags/tag191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2_2"/>
  <p:tag name="KSO_WM_UNIT_INDEX" val="1_2_2"/>
  <p:tag name="KSO_WM_UNIT_LAYERLEVEL" val="1_1_1"/>
  <p:tag name="KSO_WM_UNIT_SUBTYPE" val="d"/>
  <p:tag name="KSO_WM_UNIT_TEXT_FILL_FORE_SCHEMECOLOR_INDEX" val="5"/>
  <p:tag name="KSO_WM_UNIT_TEXT_FILL_FORE_SCHEMECOLOR_INDEX_BRIGHTNESS" val="-0.5"/>
  <p:tag name="KSO_WM_UNIT_TEXT_FILL_TYPE" val="1"/>
  <p:tag name="KSO_WM_UNIT_TYPE" val="l_h_i"/>
  <p:tag name="KSO_WM_UNIT_USESOURCEFORMAT_APPLY" val="0"/>
  <p:tag name="KSO_WM_UNIT_VALUE" val="2"/>
</p:tagLst>
</file>

<file path=ppt/tags/tag192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4"/>
</p:tagLst>
</file>

<file path=ppt/tags/tag193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3_3"/>
  <p:tag name="KSO_WM_UNIT_INDEX" val="1_3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4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3_4"/>
  <p:tag name="KSO_WM_UNIT_INDEX" val="1_3_4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5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f*1_3_1"/>
  <p:tag name="KSO_WM_UNIT_INDEX" val="1_3_1"/>
  <p:tag name="KSO_WM_UNIT_LAYERLEVEL" val="1_1_1"/>
  <p:tag name="KSO_WM_UNIT_NOCLEAR" val="0"/>
  <p:tag name="KSO_WM_UNIT_PRESET_TEXT" val="在此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"/>
</p:tagLst>
</file>

<file path=ppt/tags/tag196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3_2"/>
  <p:tag name="KSO_WM_UNIT_INDEX" val="1_3_2"/>
  <p:tag name="KSO_WM_UNIT_LAYERLEVEL" val="1_1_1"/>
  <p:tag name="KSO_WM_UNIT_SUBTYPE" val="d"/>
  <p:tag name="KSO_WM_UNIT_TEXT_FILL_FORE_SCHEMECOLOR_INDEX" val="5"/>
  <p:tag name="KSO_WM_UNIT_TEXT_FILL_FORE_SCHEMECOLOR_INDEX_BRIGHTNESS" val="-0.5"/>
  <p:tag name="KSO_WM_UNIT_TEXT_FILL_TYPE" val="1"/>
  <p:tag name="KSO_WM_UNIT_TYPE" val="l_h_i"/>
  <p:tag name="KSO_WM_UNIT_USESOURCEFORMAT_APPLY" val="0"/>
  <p:tag name="KSO_WM_UNIT_VALUE" val="2"/>
</p:tagLst>
</file>

<file path=ppt/tags/tag197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4"/>
</p:tagLst>
</file>

<file path=ppt/tags/tag198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4_3"/>
  <p:tag name="KSO_WM_UNIT_INDEX" val="1_4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9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4_4"/>
  <p:tag name="KSO_WM_UNIT_INDEX" val="1_4_4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0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f*1_4_1"/>
  <p:tag name="KSO_WM_UNIT_INDEX" val="1_4_1"/>
  <p:tag name="KSO_WM_UNIT_LAYERLEVEL" val="1_1_1"/>
  <p:tag name="KSO_WM_UNIT_NOCLEAR" val="0"/>
  <p:tag name="KSO_WM_UNIT_PRESET_TEXT" val="在此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"/>
</p:tagLst>
</file>

<file path=ppt/tags/tag201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4_2"/>
  <p:tag name="KSO_WM_UNIT_INDEX" val="1_4_2"/>
  <p:tag name="KSO_WM_UNIT_LAYERLEVEL" val="1_1_1"/>
  <p:tag name="KSO_WM_UNIT_SUBTYPE" val="d"/>
  <p:tag name="KSO_WM_UNIT_TEXT_FILL_FORE_SCHEMECOLOR_INDEX" val="5"/>
  <p:tag name="KSO_WM_UNIT_TEXT_FILL_FORE_SCHEMECOLOR_INDEX_BRIGHTNESS" val="-0.5"/>
  <p:tag name="KSO_WM_UNIT_TEXT_FILL_TYPE" val="1"/>
  <p:tag name="KSO_WM_UNIT_TYPE" val="l_h_i"/>
  <p:tag name="KSO_WM_UNIT_USESOURCEFORMAT_APPLY" val="0"/>
  <p:tag name="KSO_WM_UNIT_VALUE" val="2"/>
</p:tagLst>
</file>

<file path=ppt/tags/tag202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4"/>
</p:tagLst>
</file>

<file path=ppt/tags/tag203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5_3"/>
  <p:tag name="KSO_WM_UNIT_INDEX" val="1_5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4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5_4"/>
  <p:tag name="KSO_WM_UNIT_INDEX" val="1_5_4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5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f*1_5_1"/>
  <p:tag name="KSO_WM_UNIT_INDEX" val="1_5_1"/>
  <p:tag name="KSO_WM_UNIT_LAYERLEVEL" val="1_1_1"/>
  <p:tag name="KSO_WM_UNIT_NOCLEAR" val="0"/>
  <p:tag name="KSO_WM_UNIT_PRESET_TEXT" val="在此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"/>
</p:tagLst>
</file>

<file path=ppt/tags/tag206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5_2"/>
  <p:tag name="KSO_WM_UNIT_INDEX" val="1_5_2"/>
  <p:tag name="KSO_WM_UNIT_LAYERLEVEL" val="1_1_1"/>
  <p:tag name="KSO_WM_UNIT_SUBTYPE" val="d"/>
  <p:tag name="KSO_WM_UNIT_TEXT_FILL_FORE_SCHEMECOLOR_INDEX" val="5"/>
  <p:tag name="KSO_WM_UNIT_TEXT_FILL_FORE_SCHEMECOLOR_INDEX_BRIGHTNESS" val="-0.5"/>
  <p:tag name="KSO_WM_UNIT_TEXT_FILL_TYPE" val="1"/>
  <p:tag name="KSO_WM_UNIT_TYPE" val="l_h_i"/>
  <p:tag name="KSO_WM_UNIT_USESOURCEFORMAT_APPLY" val="0"/>
  <p:tag name="KSO_WM_UNIT_VALUE" val="2"/>
</p:tagLst>
</file>

<file path=ppt/tags/tag207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4"/>
</p:tagLst>
</file>

<file path=ppt/tags/tag208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6_3"/>
  <p:tag name="KSO_WM_UNIT_INDEX" val="1_6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9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5*l_h_i*1_6_4"/>
  <p:tag name="KSO_WM_UNIT_INDEX" val="1_6_4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0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f*1_6_1"/>
  <p:tag name="KSO_WM_UNIT_INDEX" val="1_6_1"/>
  <p:tag name="KSO_WM_UNIT_LAYERLEVEL" val="1_1_1"/>
  <p:tag name="KSO_WM_UNIT_NOCLEAR" val="0"/>
  <p:tag name="KSO_WM_UNIT_PRESET_TEXT" val="在此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"/>
</p:tagLst>
</file>

<file path=ppt/tags/tag211.xml><?xml version="1.0" encoding="utf-8"?>
<p:tagLst xmlns:p="http://schemas.openxmlformats.org/presentationml/2006/main">
  <p:tag name="KSO_WM_ASSEMBLE_CHIP_INDEX" val="a1ed54adffd847cc91669322f58f82b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5*l_h_i*1_6_2"/>
  <p:tag name="KSO_WM_UNIT_INDEX" val="1_6_2"/>
  <p:tag name="KSO_WM_UNIT_LAYERLEVEL" val="1_1_1"/>
  <p:tag name="KSO_WM_UNIT_SUBTYPE" val="d"/>
  <p:tag name="KSO_WM_UNIT_TEXT_FILL_FORE_SCHEMECOLOR_INDEX" val="5"/>
  <p:tag name="KSO_WM_UNIT_TEXT_FILL_FORE_SCHEMECOLOR_INDEX_BRIGHTNESS" val="-0.5"/>
  <p:tag name="KSO_WM_UNIT_TEXT_FILL_TYPE" val="1"/>
  <p:tag name="KSO_WM_UNIT_TYPE" val="l_h_i"/>
  <p:tag name="KSO_WM_UNIT_USESOURCEFORMAT_APPLY" val="0"/>
  <p:tag name="KSO_WM_UNIT_VALUE" val="2"/>
</p:tagLst>
</file>

<file path=ppt/tags/tag21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3T19:03:07&quot;,&quot;maxSize&quot;:{&quot;size1&quot;:22.2},&quot;minSize&quot;:{&quot;size1&quot;:13.5},&quot;normalSize&quot;:{&quot;size1&quot;:13.5},&quot;subLayout&quot;:[{&quot;id&quot;:&quot;2023-11-23T19:03:07&quot;,&quot;margin&quot;:{&quot;bottom&quot;:0.025999998673796654,&quot;left&quot;:2.117000102996826,&quot;right&quot;:1.2699999809265137,&quot;top&quot;:0.4230000376701355},&quot;type&quot;:0},{&quot;id&quot;:&quot;2023-11-23T19:03:07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49"/>
  <p:tag name="KSO_WM_TEMPLATE_MASTER_TYPE" val="0"/>
  <p:tag name="KSO_WM_TEMPLATE_SUBCATEGORY" val="25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228769_3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FILL_FORE_SCHEMECOLOR_INDEX_1" val="5"/>
  <p:tag name="KSO_WM_UNIT_FILL_FORE_SCHEMECOLOR_INDEX_1_BRIGHTNESS" val="0.6"/>
  <p:tag name="KSO_WM_UNIT_FILL_FORE_SCHEMECOLOR_INDEX_1_POS" val="0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66"/>
  <p:tag name="KSO_WM_UNIT_FILL_FORE_SCHEMECOLOR_INDEX_2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28769_3*l_h_i*1_1_2"/>
  <p:tag name="KSO_WM_UNIT_INDEX" val="1_1_2"/>
  <p:tag name="KSO_WM_UNIT_LAYERLEVEL" val="1_1_1"/>
  <p:tag name="KSO_WM_UNIT_SHADOW_SCHEMECOLOR_INDEX" val="5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HIGHLIGHT" val="0"/>
  <p:tag name="KSO_WM_UNIT_ID" val="diagram20228769_3*l_h_f*1_1_1"/>
  <p:tag name="KSO_WM_UNIT_INDEX" val="1_1_1"/>
  <p:tag name="KSO_WM_UNIT_LAYERLEVEL" val="1_1_1"/>
  <p:tag name="KSO_WM_UNIT_NOCLEAR" val="0"/>
  <p:tag name="KSO_WM_UNIT_PRESET_TEXT" val="请言简意赅的阐述您的观点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HIGHLIGHT" val="0"/>
  <p:tag name="KSO_WM_UNIT_ID" val="diagram20228769_3*l_h_i*1_1_3"/>
  <p:tag name="KSO_WM_UNIT_INDEX" val="1_1_3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228769_3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FILL_FORE_SCHEMECOLOR_INDEX_1" val="6"/>
  <p:tag name="KSO_WM_UNIT_FILL_FORE_SCHEMECOLOR_INDEX_1_BRIGHTNESS" val="0.8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0.66"/>
  <p:tag name="KSO_WM_UNIT_FILL_FORE_SCHEMECOLOR_INDEX_2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28769_3*l_h_i*1_2_2"/>
  <p:tag name="KSO_WM_UNIT_INDEX" val="1_2_2"/>
  <p:tag name="KSO_WM_UNIT_LAYERLEVEL" val="1_1_1"/>
  <p:tag name="KSO_WM_UNIT_SHADOW_SCHEMECOLOR_INDEX" val="6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HIGHLIGHT" val="0"/>
  <p:tag name="KSO_WM_UNIT_ID" val="diagram20228769_3*l_h_f*1_2_1"/>
  <p:tag name="KSO_WM_UNIT_INDEX" val="1_2_1"/>
  <p:tag name="KSO_WM_UNIT_LAYERLEVEL" val="1_1_1"/>
  <p:tag name="KSO_WM_UNIT_NOCLEAR" val="0"/>
  <p:tag name="KSO_WM_UNIT_PRESET_TEXT" val="请言简意赅的阐述您的观点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HIGHLIGHT" val="0"/>
  <p:tag name="KSO_WM_UNIT_ID" val="diagram20228769_3*l_h_i*1_2_3"/>
  <p:tag name="KSO_WM_UNIT_INDEX" val="1_2_3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228769_3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.8"/>
  <p:tag name="KSO_WM_UNIT_FILL_FORE_SCHEMECOLOR_INDEX_1_POS" val="0"/>
  <p:tag name="KSO_WM_UNIT_FILL_FORE_SCHEMECOLOR_INDEX_1_TRANS" val="0"/>
  <p:tag name="KSO_WM_UNIT_FILL_FORE_SCHEMECOLOR_INDEX_2" val="7"/>
  <p:tag name="KSO_WM_UNIT_FILL_FORE_SCHEMECOLOR_INDEX_2_BRIGHTNESS" val="0"/>
  <p:tag name="KSO_WM_UNIT_FILL_FORE_SCHEMECOLOR_INDEX_2_POS" val="0.66"/>
  <p:tag name="KSO_WM_UNIT_FILL_FORE_SCHEMECOLOR_INDEX_2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28769_3*l_h_i*1_4_2"/>
  <p:tag name="KSO_WM_UNIT_INDEX" val="1_4_2"/>
  <p:tag name="KSO_WM_UNIT_LAYERLEVEL" val="1_1_1"/>
  <p:tag name="KSO_WM_UNIT_SHADOW_SCHEMECOLOR_INDEX" val="7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HIGHLIGHT" val="0"/>
  <p:tag name="KSO_WM_UNIT_ID" val="diagram20228769_3*l_h_f*1_4_1"/>
  <p:tag name="KSO_WM_UNIT_INDEX" val="1_4_1"/>
  <p:tag name="KSO_WM_UNIT_LAYERLEVEL" val="1_1_1"/>
  <p:tag name="KSO_WM_UNIT_NOCLEAR" val="0"/>
  <p:tag name="KSO_WM_UNIT_PRESET_TEXT" val="请言简意赅的阐述您的观点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HIGHLIGHT" val="0"/>
  <p:tag name="KSO_WM_UNIT_ID" val="diagram20228769_3*l_h_i*1_4_3"/>
  <p:tag name="KSO_WM_UNIT_INDEX" val="1_4_3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228769_3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FILL_FORE_SCHEMECOLOR_INDEX_1" val="10"/>
  <p:tag name="KSO_WM_UNIT_FILL_FORE_SCHEMECOLOR_INDEX_1_BRIGHTNESS" val="0.8"/>
  <p:tag name="KSO_WM_UNIT_FILL_FORE_SCHEMECOLOR_INDEX_1_POS" val="0"/>
  <p:tag name="KSO_WM_UNIT_FILL_FORE_SCHEMECOLOR_INDEX_1_TRANS" val="0"/>
  <p:tag name="KSO_WM_UNIT_FILL_FORE_SCHEMECOLOR_INDEX_2" val="10"/>
  <p:tag name="KSO_WM_UNIT_FILL_FORE_SCHEMECOLOR_INDEX_2_BRIGHTNESS" val="0"/>
  <p:tag name="KSO_WM_UNIT_FILL_FORE_SCHEMECOLOR_INDEX_2_POS" val="0.66"/>
  <p:tag name="KSO_WM_UNIT_FILL_FORE_SCHEMECOLOR_INDEX_2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28769_3*l_h_i*1_3_2"/>
  <p:tag name="KSO_WM_UNIT_INDEX" val="1_3_2"/>
  <p:tag name="KSO_WM_UNIT_LAYERLEVEL" val="1_1_1"/>
  <p:tag name="KSO_WM_UNIT_SHADOW_SCHEMECOLOR_INDEX" val="10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HIGHLIGHT" val="0"/>
  <p:tag name="KSO_WM_UNIT_ID" val="diagram20228769_3*l_h_f*1_3_1"/>
  <p:tag name="KSO_WM_UNIT_INDEX" val="1_3_1"/>
  <p:tag name="KSO_WM_UNIT_LAYERLEVEL" val="1_1_1"/>
  <p:tag name="KSO_WM_UNIT_NOCLEAR" val="0"/>
  <p:tag name="KSO_WM_UNIT_PRESET_TEXT" val="请言简意赅的阐述您的观点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69"/>
  <p:tag name="KSO_WM_UNIT_COMPATIBLE" val="0"/>
  <p:tag name="KSO_WM_UNIT_DIAGRAM_ISNUMVISUAL" val="0"/>
  <p:tag name="KSO_WM_UNIT_DIAGRAM_ISREFERUNIT" val="0"/>
  <p:tag name="KSO_WM_UNIT_HIGHLIGHT" val="0"/>
  <p:tag name="KSO_WM_UNIT_ID" val="diagram20228769_3*l_h_i*1_3_3"/>
  <p:tag name="KSO_WM_UNIT_INDEX" val="1_3_3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3T19:03:06&quot;,&quot;maxSize&quot;:{&quot;size1&quot;:22.2},&quot;minSize&quot;:{&quot;size1&quot;:13.5},&quot;normalSize&quot;:{&quot;size1&quot;:13.5},&quot;subLayout&quot;:[{&quot;id&quot;:&quot;2023-11-23T19:03:06&quot;,&quot;margin&quot;:{&quot;bottom&quot;:0.025999998673796654,&quot;left&quot;:2.117000102996826,&quot;right&quot;:1.2699999809265137,&quot;top&quot;:0.4230000376701355},&quot;type&quot;:0},{&quot;id&quot;:&quot;2023-11-23T19:03:06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49"/>
  <p:tag name="KSO_WM_TEMPLATE_MASTER_TYPE" val="0"/>
  <p:tag name="KSO_WM_TEMPLATE_SUBCATEGORY" val="25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4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49_7*e*1"/>
  <p:tag name="KSO_WM_UNIT_INDEX" val="1"/>
  <p:tag name="KSO_WM_UNIT_LAYERLEVEL" val="1"/>
  <p:tag name="KSO_WM_UNIT_NOCLEAR" val="0"/>
  <p:tag name="KSO_WM_UNIT_PRESET_TEXT" val="01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4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4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输入章节标题"/>
  <p:tag name="KSO_WM_UNIT_TEXT_FILL_FORE_SCHEMECOLOR_INDEX" val="2"/>
  <p:tag name="KSO_WM_UNIT_TEXT_FILL_FORE_SCHEMECOLOR_INDEX_BRIGHTNESS" val="0"/>
  <p:tag name="KSO_WM_UNIT_TEXT_FILL_TYPE" val="1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36.1&quot;,&quot;top&quot;:&quot;87.2&quot;,&quot;width&quot;:&quot;531.65&quot;,&quot;height&quot;:&quot;365.6&quot;}"/>
  <p:tag name="KSO_WM_SLIDE_ID" val="custom2023084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49"/>
  <p:tag name="KSO_WM_TEMPLATE_MASTER_TYPE" val="1"/>
  <p:tag name="KSO_WM_TEMPLATE_SUBCATEGORY" val="0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f*1_1_1"/>
  <p:tag name="KSO_WM_UNIT_INDEX" val="1_1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i*1_2_4"/>
  <p:tag name="KSO_WM_UNIT_INDEX" val="1_2_4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782_4*m_h_i*1_1_2"/>
  <p:tag name="KSO_WM_UNIT_INDEX" val="1_1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782_4*m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f*1_2_1"/>
  <p:tag name="KSO_WM_UNIT_INDEX" val="1_2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f*1_3_1"/>
  <p:tag name="KSO_WM_UNIT_INDEX" val="1_3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f*1_4_1"/>
  <p:tag name="KSO_WM_UNIT_INDEX" val="1_4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f*1_5_1"/>
  <p:tag name="KSO_WM_UNIT_INDEX" val="1_5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782_4*m_h_i*1_2_2"/>
  <p:tag name="KSO_WM_UNIT_INDEX" val="1_2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782_4*m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782_4*m_h_i*1_3_2"/>
  <p:tag name="KSO_WM_UNIT_INDEX" val="1_3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782_4*m_h_i*1_3_3"/>
  <p:tag name="KSO_WM_UNIT_INDEX" val="1_3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782_4*m_h_i*1_4_2"/>
  <p:tag name="KSO_WM_UNIT_INDEX" val="1_4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782_4*m_h_i*1_4_3"/>
  <p:tag name="KSO_WM_UNIT_INDEX" val="1_4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05782_4*m_h_i*1_5_3"/>
  <p:tag name="KSO_WM_UNIT_INDEX" val="1_5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05782_4*m_h_i*1_5_2"/>
  <p:tag name="KSO_WM_UNIT_INDEX" val="1_5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i*1_3_4"/>
  <p:tag name="KSO_WM_UNIT_INDEX" val="1_3_4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YPE" val="m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i*1_4_4"/>
  <p:tag name="KSO_WM_UNIT_INDEX" val="1_4_4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m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i*1_5_4"/>
  <p:tag name="KSO_WM_UNIT_INDEX" val="1_5_4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m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2"/>
  <p:tag name="KSO_WM_UNIT_COMPATIBLE" val="0"/>
  <p:tag name="KSO_WM_UNIT_DIAGRAM_ISNUMVISUAL" val="0"/>
  <p:tag name="KSO_WM_UNIT_DIAGRAM_ISREFERUNIT" val="0"/>
  <p:tag name="KSO_WM_UNIT_HIGHLIGHT" val="0"/>
  <p:tag name="KSO_WM_UNIT_ID" val="diagram20205782_4*m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3T19:03:08&quot;,&quot;maxSize&quot;:{&quot;size1&quot;:22.2},&quot;minSize&quot;:{&quot;size1&quot;:13.5},&quot;normalSize&quot;:{&quot;size1&quot;:13.5},&quot;subLayout&quot;:[{&quot;id&quot;:&quot;2023-11-23T19:03:08&quot;,&quot;margin&quot;:{&quot;bottom&quot;:0.025999998673796654,&quot;left&quot;:2.117000102996826,&quot;right&quot;:1.2699999809265137,&quot;top&quot;:0.4230000376701355},&quot;type&quot;:0},{&quot;id&quot;:&quot;2023-11-23T19:03:08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49"/>
  <p:tag name="KSO_WM_TEMPLATE_MASTER_TYPE" val="0"/>
  <p:tag name="KSO_WM_TEMPLATE_SUBCATEGORY" val="25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70233_5*l_h_i*1_1_1"/>
  <p:tag name="KSO_WM_UNIT_INDEX" val="1_1_1"/>
  <p:tag name="KSO_WM_UNIT_LAYERLEVEL" val="1_1_1"/>
  <p:tag name="KSO_WM_UNIT_SHADOW_SCHEMECOLOR_INDEX" val="13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70233_5*l_h_i*1_3_1"/>
  <p:tag name="KSO_WM_UNIT_INDEX" val="1_3_1"/>
  <p:tag name="KSO_WM_UNIT_LAYERLEVEL" val="1_1_1"/>
  <p:tag name="KSO_WM_UNIT_SHADOW_SCHEMECOLOR_INDEX" val="13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170233_5*l_h_i*1_2_1"/>
  <p:tag name="KSO_WM_UNIT_INDEX" val="1_2_1"/>
  <p:tag name="KSO_WM_UNIT_LAYERLEVEL" val="1_1_1"/>
  <p:tag name="KSO_WM_UNIT_SHADOW_SCHEMECOLOR_INDEX" val="13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170233_5*l_h_i*1_4_1"/>
  <p:tag name="KSO_WM_UNIT_INDEX" val="1_4_1"/>
  <p:tag name="KSO_WM_UNIT_LAYERLEVEL" val="1_1_1"/>
  <p:tag name="KSO_WM_UNIT_SHADOW_SCHEMECOLOR_INDEX" val="13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170233_5*l_h_i*1_5_1"/>
  <p:tag name="KSO_WM_UNIT_INDEX" val="1_5_1"/>
  <p:tag name="KSO_WM_UNIT_LAYERLEVEL" val="1_1_1"/>
  <p:tag name="KSO_WM_UNIT_SHADOW_SCHEMECOLOR_INDEX" val="13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170233_5*l_h_i*1_6_1"/>
  <p:tag name="KSO_WM_UNIT_INDEX" val="1_6_1"/>
  <p:tag name="KSO_WM_UNIT_LAYERLEVEL" val="1_1_1"/>
  <p:tag name="KSO_WM_UNIT_SHADOW_SCHEMECOLOR_INDEX" val="13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52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f*1_6_1"/>
  <p:tag name="KSO_WM_UNIT_INDEX" val="1_6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52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f*1_5_1"/>
  <p:tag name="KSO_WM_UNIT_INDEX" val="1_5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52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52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52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f*1_4_1"/>
  <p:tag name="KSO_WM_UNIT_INDEX" val="1_4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52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x*1_5_1"/>
  <p:tag name="KSO_WM_UNIT_INDEX" val="1_5_1"/>
  <p:tag name="KSO_WM_UNIT_LAYERLEVEL" val="1_1_1"/>
  <p:tag name="KSO_WM_UNIT_TYPE" val="l_h_x"/>
  <p:tag name="KSO_WM_UNIT_USESOURCEFORMAT_APPLY" val="0"/>
  <p:tag name="KSO_WM_UNIT_VALUE" val="176*176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x*1_3_1"/>
  <p:tag name="KSO_WM_UNIT_INDEX" val="1_3_1"/>
  <p:tag name="KSO_WM_UNIT_LAYERLEVEL" val="1_1_1"/>
  <p:tag name="KSO_WM_UNIT_TYPE" val="l_h_x"/>
  <p:tag name="KSO_WM_UNIT_USESOURCEFORMAT_APPLY" val="0"/>
  <p:tag name="KSO_WM_UNIT_VALUE" val="176*176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x*1_1_1"/>
  <p:tag name="KSO_WM_UNIT_INDEX" val="1_1_1"/>
  <p:tag name="KSO_WM_UNIT_LAYERLEVEL" val="1_1_1"/>
  <p:tag name="KSO_WM_UNIT_TYPE" val="l_h_x"/>
  <p:tag name="KSO_WM_UNIT_USESOURCEFORMAT_APPLY" val="0"/>
  <p:tag name="KSO_WM_UNIT_VALUE" val="236*236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x*1_2_1"/>
  <p:tag name="KSO_WM_UNIT_INDEX" val="1_2_1"/>
  <p:tag name="KSO_WM_UNIT_LAYERLEVEL" val="1_1_1"/>
  <p:tag name="KSO_WM_UNIT_TYPE" val="l_h_x"/>
  <p:tag name="KSO_WM_UNIT_USESOURCEFORMAT_APPLY" val="0"/>
  <p:tag name="KSO_WM_UNIT_VALUE" val="209*209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x*1_4_1"/>
  <p:tag name="KSO_WM_UNIT_INDEX" val="1_4_1"/>
  <p:tag name="KSO_WM_UNIT_LAYERLEVEL" val="1_1_1"/>
  <p:tag name="KSO_WM_UNIT_TYPE" val="l_h_x"/>
  <p:tag name="KSO_WM_UNIT_USESOURCEFORMAT_APPLY" val="0"/>
  <p:tag name="KSO_WM_UNIT_VALUE" val="222*222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233"/>
  <p:tag name="KSO_WM_UNIT_COMPATIBLE" val="0"/>
  <p:tag name="KSO_WM_UNIT_DIAGRAM_ISNUMVISUAL" val="0"/>
  <p:tag name="KSO_WM_UNIT_DIAGRAM_ISREFERUNIT" val="0"/>
  <p:tag name="KSO_WM_UNIT_HIGHLIGHT" val="0"/>
  <p:tag name="KSO_WM_UNIT_ID" val="diagram20170233_5*l_h_x*1_6_1"/>
  <p:tag name="KSO_WM_UNIT_INDEX" val="1_6_1"/>
  <p:tag name="KSO_WM_UNIT_LAYERLEVEL" val="1_1_1"/>
  <p:tag name="KSO_WM_UNIT_TYPE" val="l_h_x"/>
  <p:tag name="KSO_WM_UNIT_USESOURCEFORMAT_APPLY" val="0"/>
  <p:tag name="KSO_WM_UNIT_VALUE" val="180*180"/>
</p:tagLst>
</file>

<file path=ppt/tags/tag285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3T19:03:07&quot;,&quot;maxSize&quot;:{&quot;size1&quot;:22.2},&quot;minSize&quot;:{&quot;size1&quot;:13.5},&quot;normalSize&quot;:{&quot;size1&quot;:13.5},&quot;subLayout&quot;:[{&quot;id&quot;:&quot;2023-11-23T19:03:07&quot;,&quot;margin&quot;:{&quot;bottom&quot;:0.025999998673796654,&quot;left&quot;:2.117000102996826,&quot;right&quot;:1.2699999809265137,&quot;top&quot;:0.4230000376701355},&quot;type&quot;:0},{&quot;id&quot;:&quot;2023-11-23T19:03:07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49"/>
  <p:tag name="KSO_WM_TEMPLATE_MASTER_TYPE" val="0"/>
  <p:tag name="KSO_WM_TEMPLATE_SUBCATEGORY" val="25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160442_3*m_h_i*1_1_2"/>
  <p:tag name="KSO_WM_UNIT_INDEX" val="1_1_2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160442_3*m_h_i*1_1_1"/>
  <p:tag name="KSO_WM_UNIT_INDEX" val="1_1_1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HIGHLIGHT" val="0"/>
  <p:tag name="KSO_WM_UNIT_ID" val="diagram160442_3*m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.6"/>
  <p:tag name="KSO_WM_UNIT_FILL_TYPE" val="1"/>
  <p:tag name="KSO_WM_UNIT_HIGHLIGHT" val="0"/>
  <p:tag name="KSO_WM_UNIT_ID" val="diagram160442_3*m_h_i*1_3_1"/>
  <p:tag name="KSO_WM_UNIT_INDEX" val="1_3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.4"/>
  <p:tag name="KSO_WM_UNIT_FILL_TYPE" val="1"/>
  <p:tag name="KSO_WM_UNIT_HIGHLIGHT" val="0"/>
  <p:tag name="KSO_WM_UNIT_ID" val="diagram160442_3*m_h_i*1_3_2"/>
  <p:tag name="KSO_WM_UNIT_INDEX" val="1_3_2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HIGHLIGHT" val="0"/>
  <p:tag name="KSO_WM_UNIT_ID" val="diagram160442_3*m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6"/>
  <p:tag name="KSO_WM_UNIT_FILL_TYPE" val="1"/>
  <p:tag name="KSO_WM_UNIT_HIGHLIGHT" val="0"/>
  <p:tag name="KSO_WM_UNIT_ID" val="diagram160442_3*m_h_i*1_2_2"/>
  <p:tag name="KSO_WM_UNIT_INDEX" val="1_2_2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4"/>
  <p:tag name="KSO_WM_UNIT_FILL_TYPE" val="1"/>
  <p:tag name="KSO_WM_UNIT_HIGHLIGHT" val="0"/>
  <p:tag name="KSO_WM_UNIT_ID" val="diagram160442_3*m_h_i*1_2_1"/>
  <p:tag name="KSO_WM_UNIT_INDEX" val="1_2_1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HIGHLIGHT" val="0"/>
  <p:tag name="KSO_WM_UNIT_ID" val="diagram160442_3*m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.6"/>
  <p:tag name="KSO_WM_UNIT_FILL_TYPE" val="1"/>
  <p:tag name="KSO_WM_UNIT_HIGHLIGHT" val="0"/>
  <p:tag name="KSO_WM_UNIT_ID" val="diagram160442_3*m_h_i*1_4_1"/>
  <p:tag name="KSO_WM_UNIT_INDEX" val="1_4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.4"/>
  <p:tag name="KSO_WM_UNIT_FILL_TYPE" val="1"/>
  <p:tag name="KSO_WM_UNIT_HIGHLIGHT" val="0"/>
  <p:tag name="KSO_WM_UNIT_ID" val="diagram160442_3*m_h_i*1_4_2"/>
  <p:tag name="KSO_WM_UNIT_INDEX" val="1_4_2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2"/>
  <p:tag name="KSO_WM_UNIT_COMPATIBLE" val="0"/>
  <p:tag name="KSO_WM_UNIT_DIAGRAM_ISNUMVISUAL" val="0"/>
  <p:tag name="KSO_WM_UNIT_DIAGRAM_ISREFERUNIT" val="0"/>
  <p:tag name="KSO_WM_UNIT_HIGHLIGHT" val="0"/>
  <p:tag name="KSO_WM_UNIT_ID" val="diagram160442_3*m_h_f*1_4_1"/>
  <p:tag name="KSO_WM_UNIT_INDEX" val="1_4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3T19:03:06&quot;,&quot;maxSize&quot;:{&quot;size1&quot;:22.2},&quot;minSize&quot;:{&quot;size1&quot;:13.5},&quot;normalSize&quot;:{&quot;size1&quot;:13.5},&quot;subLayout&quot;:[{&quot;id&quot;:&quot;2023-11-23T19:03:06&quot;,&quot;margin&quot;:{&quot;bottom&quot;:0.025999998673796654,&quot;left&quot;:2.117000102996826,&quot;right&quot;:1.2699999809265137,&quot;top&quot;:0.4230000376701355},&quot;type&quot;:0},{&quot;id&quot;:&quot;2023-11-23T19:03:06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49"/>
  <p:tag name="KSO_WM_TEMPLATE_MASTER_TYPE" val="0"/>
  <p:tag name="KSO_WM_TEMPLATE_SUBCATEGORY" val="25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4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49_7*e*1"/>
  <p:tag name="KSO_WM_UNIT_INDEX" val="1"/>
  <p:tag name="KSO_WM_UNIT_LAYERLEVEL" val="1"/>
  <p:tag name="KSO_WM_UNIT_NOCLEAR" val="0"/>
  <p:tag name="KSO_WM_UNIT_PRESET_TEXT" val="01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4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4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输入章节标题"/>
  <p:tag name="KSO_WM_UNIT_TEXT_FILL_FORE_SCHEMECOLOR_INDEX" val="2"/>
  <p:tag name="KSO_WM_UNIT_TEXT_FILL_FORE_SCHEMECOLOR_INDEX_BRIGHTNESS" val="0"/>
  <p:tag name="KSO_WM_UNIT_TEXT_FILL_TYPE" val="1"/>
  <p:tag name="KSO_WM_UNIT_TYPE" val="a"/>
  <p:tag name="KSO_WM_UNIT_VALUE" val="10"/>
</p:tagLst>
</file>

<file path=ppt/tags/tag304.xml><?xml version="1.0" encoding="utf-8"?>
<p:tagLst xmlns:p="http://schemas.openxmlformats.org/presentationml/2006/main">
  <p:tag name="KSO_WM_BEAUTIFY_FLAG" val="#wm#"/>
  <p:tag name="KSO_WM_SLIDE_CONTENT_AREA" val="{&quot;left&quot;:&quot;36.1&quot;,&quot;top&quot;:&quot;87.2&quot;,&quot;width&quot;:&quot;531.65&quot;,&quot;height&quot;:&quot;365.6&quot;}"/>
  <p:tag name="KSO_WM_SLIDE_ID" val="custom2023084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49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308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501_3*l_h_i*1_1_2"/>
  <p:tag name="KSO_WM_UNIT_INDEX" val="1_1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6"/>
</p:tagLst>
</file>

<file path=ppt/tags/tag309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HIGHLIGHT" val="0"/>
  <p:tag name="KSO_WM_UNIT_ID" val="diagram20219501_3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10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HIGHLIGHT" val="0"/>
  <p:tag name="KSO_WM_UNIT_ID" val="diagram20219501_3*l_h_f*1_1_1"/>
  <p:tag name="KSO_WM_UNIT_INDEX" val="1_1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"/>
</p:tagLst>
</file>

<file path=ppt/tags/tag311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9501_3*l_h_i*1_2_2"/>
  <p:tag name="KSO_WM_UNIT_INDEX" val="1_2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6"/>
</p:tagLst>
</file>

<file path=ppt/tags/tag312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HIGHLIGHT" val="0"/>
  <p:tag name="KSO_WM_UNIT_ID" val="diagram20219501_3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13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HIGHLIGHT" val="0"/>
  <p:tag name="KSO_WM_UNIT_ID" val="diagram20219501_3*l_h_f*1_2_1"/>
  <p:tag name="KSO_WM_UNIT_INDEX" val="1_2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"/>
</p:tagLst>
</file>

<file path=ppt/tags/tag314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501_3*l_h_i*1_3_2"/>
  <p:tag name="KSO_WM_UNIT_INDEX" val="1_3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6"/>
</p:tagLst>
</file>

<file path=ppt/tags/tag315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HIGHLIGHT" val="0"/>
  <p:tag name="KSO_WM_UNIT_ID" val="diagram20219501_3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16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HIGHLIGHT" val="0"/>
  <p:tag name="KSO_WM_UNIT_ID" val="diagram20219501_3*l_h_f*1_3_1"/>
  <p:tag name="KSO_WM_UNIT_INDEX" val="1_3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"/>
</p:tagLst>
</file>

<file path=ppt/tags/tag317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9501_3*l_h_i*1_4_2"/>
  <p:tag name="KSO_WM_UNIT_INDEX" val="1_4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6"/>
</p:tagLst>
</file>

<file path=ppt/tags/tag318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HIGHLIGHT" val="0"/>
  <p:tag name="KSO_WM_UNIT_ID" val="diagram20219501_3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19.xml><?xml version="1.0" encoding="utf-8"?>
<p:tagLst xmlns:p="http://schemas.openxmlformats.org/presentationml/2006/main">
  <p:tag name="KSO_WM_ASSEMBLE_CHIP_INDEX" val="a231b1173e434c85a6a4f1cbc5f74d58"/>
  <p:tag name="KSO_WM_BEAUTIFY_FLAG" val="#wm#"/>
  <p:tag name="KSO_WM_CHIP_GROUPID" val="60bed0bc4737e0f4c1ebe879"/>
  <p:tag name="KSO_WM_CHIP_XID" val="60bed0bc4737e0f4c1ebe87a"/>
  <p:tag name="KSO_WM_DIAGRAM_GROUP_CODE" val="l1-1"/>
  <p:tag name="KSO_WM_TAG_VERSION" val="1.0"/>
  <p:tag name="KSO_WM_TEMPLATE_CATEGORY" val="diagram"/>
  <p:tag name="KSO_WM_TEMPLATE_INDEX" val="20219501"/>
  <p:tag name="KSO_WM_UNIT_COMPATIBLE" val="0"/>
  <p:tag name="KSO_WM_UNIT_DIAGRAM_ISNUMVISUAL" val="0"/>
  <p:tag name="KSO_WM_UNIT_DIAGRAM_ISREFERUNIT" val="0"/>
  <p:tag name="KSO_WM_UNIT_HIGHLIGHT" val="0"/>
  <p:tag name="KSO_WM_UNIT_ID" val="diagram20219501_3*l_h_f*1_4_1"/>
  <p:tag name="KSO_WM_UNIT_INDEX" val="1_4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3T19:03:06&quot;,&quot;maxSize&quot;:{&quot;size1&quot;:22.2},&quot;minSize&quot;:{&quot;size1&quot;:13.5},&quot;normalSize&quot;:{&quot;size1&quot;:13.5},&quot;subLayout&quot;:[{&quot;id&quot;:&quot;2023-11-23T19:03:06&quot;,&quot;margin&quot;:{&quot;bottom&quot;:0.025999998673796654,&quot;left&quot;:2.117000102996826,&quot;right&quot;:1.2699999809265137,&quot;top&quot;:0.4230000376701355},&quot;type&quot;:0},{&quot;id&quot;:&quot;2023-11-23T19:03:06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49"/>
  <p:tag name="KSO_WM_TEMPLATE_MASTER_TYPE" val="0"/>
  <p:tag name="KSO_WM_TEMPLATE_SUBCATEGORY" val="25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9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35"/>
  <p:tag name="KSO_WM_UNIT_FILL_TYPE" val="1"/>
  <p:tag name="KSO_WM_UNIT_HIGHLIGHT" val="0"/>
  <p:tag name="KSO_WM_UNIT_ID" val="diagram20206152_3*m_h_i*1_2_3"/>
  <p:tag name="KSO_WM_UNIT_INDEX" val="1_2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2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15"/>
  <p:tag name="KSO_WM_UNIT_FILL_TYPE" val="1"/>
  <p:tag name="KSO_WM_UNIT_HIGHLIGHT" val="0"/>
  <p:tag name="KSO_WM_UNIT_ID" val="diagram20206152_3*m_h_i*1_2_2"/>
  <p:tag name="KSO_WM_UNIT_INDEX" val="1_2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06152_3*m_h_i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06152_3*m_h_i*1_1_3"/>
  <p:tag name="KSO_WM_UNIT_INDEX" val="1_1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2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6152_3*m_h_i*1_1_2"/>
  <p:tag name="KSO_WM_UNIT_INDEX" val="1_1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2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06152_3*m_h_i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3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HIGHLIGHT" val="0"/>
  <p:tag name="KSO_WM_UNIT_ID" val="diagram20206152_3*m_h_f*1_1_1"/>
  <p:tag name="KSO_WM_UNIT_INDEX" val="1_1_1"/>
  <p:tag name="KSO_WM_UNIT_LAYERLEVEL" val="1_1_1"/>
  <p:tag name="KSO_WM_UNIT_NOCLEAR" val="0"/>
  <p:tag name="KSO_WM_UNIT_PRESET_TEXT_INDEX" val="5"/>
  <p:tag name="KSO_WM_UNIT_PRESET_TEXT_LEN" val="25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0"/>
  <p:tag name="KSO_WM_UNIT_VALUE" val="51"/>
</p:tagLst>
</file>

<file path=ppt/tags/tag33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HIGHLIGHT" val="0"/>
  <p:tag name="KSO_WM_UNIT_ID" val="diagram20206152_3*m_h_f*1_4_1"/>
  <p:tag name="KSO_WM_UNIT_INDEX" val="1_4_1"/>
  <p:tag name="KSO_WM_UNIT_LAYERLEVEL" val="1_1_1"/>
  <p:tag name="KSO_WM_UNIT_NOCLEAR" val="0"/>
  <p:tag name="KSO_WM_UNIT_PRESET_TEXT_INDEX" val="5"/>
  <p:tag name="KSO_WM_UNIT_PRESET_TEXT_LEN" val="25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0"/>
  <p:tag name="KSO_WM_UNIT_VALUE" val="51"/>
</p:tagLst>
</file>

<file path=ppt/tags/tag33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HIGHLIGHT" val="0"/>
  <p:tag name="KSO_WM_UNIT_ID" val="diagram20206152_3*m_h_f*1_2_1"/>
  <p:tag name="KSO_WM_UNIT_INDEX" val="1_2_1"/>
  <p:tag name="KSO_WM_UNIT_LAYERLEVEL" val="1_1_1"/>
  <p:tag name="KSO_WM_UNIT_NOCLEAR" val="0"/>
  <p:tag name="KSO_WM_UNIT_PRESET_TEXT_INDEX" val="5"/>
  <p:tag name="KSO_WM_UNIT_PRESET_TEXT_LEN" val="25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0"/>
  <p:tag name="KSO_WM_UNIT_VALUE" val="51"/>
</p:tagLst>
</file>

<file path=ppt/tags/tag33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HIGHLIGHT" val="0"/>
  <p:tag name="KSO_WM_UNIT_ID" val="diagram20206152_3*m_h_f*1_3_1"/>
  <p:tag name="KSO_WM_UNIT_INDEX" val="1_3_1"/>
  <p:tag name="KSO_WM_UNIT_LAYERLEVEL" val="1_1_1"/>
  <p:tag name="KSO_WM_UNIT_NOCLEAR" val="0"/>
  <p:tag name="KSO_WM_UNIT_PRESET_TEXT_INDEX" val="5"/>
  <p:tag name="KSO_WM_UNIT_PRESET_TEXT_LEN" val="25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0"/>
  <p:tag name="KSO_WM_UNIT_VALUE" val="51"/>
</p:tagLst>
</file>

<file path=ppt/tags/tag33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HIGHLIGHT" val="0"/>
  <p:tag name="KSO_WM_UNIT_ID" val="diagram20206152_3*m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m_i"/>
  <p:tag name="KSO_WM_UNIT_USESOURCEFORMAT_APPL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HIGHLIGHT" val="0"/>
  <p:tag name="KSO_WM_UNIT_ID" val="diagram20206152_3*m_i*1_2"/>
  <p:tag name="KSO_WM_UNIT_INDEX" val="1_2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m_i"/>
  <p:tag name="KSO_WM_UNIT_USESOURCEFORMAT_APPLY" val="0"/>
</p:tagLst>
</file>

<file path=ppt/tags/tag33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HIGHLIGHT" val="0"/>
  <p:tag name="KSO_WM_UNIT_ID" val="diagram20206152_3*m_i*1_3"/>
  <p:tag name="KSO_WM_UNIT_INDEX" val="1_3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m_i"/>
  <p:tag name="KSO_WM_UNIT_USESOURCEFORMAT_APPLY" val="0"/>
</p:tagLst>
</file>

<file path=ppt/tags/tag33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35"/>
  <p:tag name="KSO_WM_UNIT_FILL_TYPE" val="1"/>
  <p:tag name="KSO_WM_UNIT_HIGHLIGHT" val="0"/>
  <p:tag name="KSO_WM_UNIT_ID" val="diagram20206152_3*m_h_i*1_4_3"/>
  <p:tag name="KSO_WM_UNIT_INDEX" val="1_4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3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15"/>
  <p:tag name="KSO_WM_UNIT_FILL_TYPE" val="1"/>
  <p:tag name="KSO_WM_UNIT_HIGHLIGHT" val="0"/>
  <p:tag name="KSO_WM_UNIT_ID" val="diagram20206152_3*m_h_i*1_4_2"/>
  <p:tag name="KSO_WM_UNIT_INDEX" val="1_4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3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06152_3*m_h_i*1_4_1"/>
  <p:tag name="KSO_WM_UNIT_INDEX" val="1_4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4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06152_3*m_h_i*1_3_3"/>
  <p:tag name="KSO_WM_UNIT_INDEX" val="1_3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4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6152_3*m_h_i*1_3_2"/>
  <p:tag name="KSO_WM_UNIT_INDEX" val="1_3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4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5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06152_3*m_h_i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43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3T19:03:09&quot;,&quot;maxSize&quot;:{&quot;size1&quot;:22.2},&quot;minSize&quot;:{&quot;size1&quot;:13.5},&quot;normalSize&quot;:{&quot;size1&quot;:13.5},&quot;subLayout&quot;:[{&quot;id&quot;:&quot;2023-11-23T19:03:09&quot;,&quot;margin&quot;:{&quot;bottom&quot;:0.025999998673796654,&quot;left&quot;:2.117000102996826,&quot;right&quot;:1.2699999809265137,&quot;top&quot;:0.4230000376701355},&quot;type&quot;:0},{&quot;id&quot;:&quot;2023-11-23T19:03:09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49"/>
  <p:tag name="KSO_WM_TEMPLATE_MASTER_TYPE" val="0"/>
  <p:tag name="KSO_WM_TEMPLATE_SUBCATEGORY" val="25"/>
</p:tagLst>
</file>

<file path=ppt/tags/tag3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5">
      <a:dk1>
        <a:srgbClr val="000000"/>
      </a:dk1>
      <a:lt1>
        <a:srgbClr val="FFFFFF"/>
      </a:lt1>
      <a:dk2>
        <a:srgbClr val="000000"/>
      </a:dk2>
      <a:lt2>
        <a:srgbClr val="241B31"/>
      </a:lt2>
      <a:accent1>
        <a:srgbClr val="0149EB"/>
      </a:accent1>
      <a:accent2>
        <a:srgbClr val="F43AA9"/>
      </a:accent2>
      <a:accent3>
        <a:srgbClr val="5364E3"/>
      </a:accent3>
      <a:accent4>
        <a:srgbClr val="6243D1"/>
      </a:accent4>
      <a:accent5>
        <a:srgbClr val="9340C3"/>
      </a:accent5>
      <a:accent6>
        <a:srgbClr val="C33DB6"/>
      </a:accent6>
      <a:hlink>
        <a:srgbClr val="0563C1"/>
      </a:hlink>
      <a:folHlink>
        <a:srgbClr val="954F72"/>
      </a:folHlink>
    </a:clrScheme>
    <a:fontScheme name="自定义 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MiSans</vt:lpstr>
      <vt:lpstr>Calibri Light</vt:lpstr>
      <vt:lpstr>Office Theme</vt:lpstr>
      <vt:lpstr>烧伤科常见疾病烧伤护理</vt:lpstr>
      <vt:lpstr>PowerPoint Presentation</vt:lpstr>
      <vt:lpstr>病因和发病机制</vt:lpstr>
      <vt:lpstr>PowerPoint Presentation</vt:lpstr>
      <vt:lpstr>PowerPoint Presentation</vt:lpstr>
      <vt:lpstr>PowerPoint Presentation</vt:lpstr>
      <vt:lpstr>临床表现</vt:lpstr>
      <vt:lpstr>PowerPoint Presentation</vt:lpstr>
      <vt:lpstr>PowerPoint Presentation</vt:lpstr>
      <vt:lpstr>PowerPoint Presentation</vt:lpstr>
      <vt:lpstr>辅助检查和处理要点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2024-09-07T02:58:27.141</cp:lastPrinted>
  <dcterms:created xsi:type="dcterms:W3CDTF">2024-09-06T18:58:27Z</dcterms:created>
  <dcterms:modified xsi:type="dcterms:W3CDTF">2024-09-06T18:58:31Z</dcterms:modified>
</cp:coreProperties>
</file>