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3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tags" Target="tags/tag1.xml" /><Relationship Id="rId3" Type="http://schemas.openxmlformats.org/officeDocument/2006/relationships/slide" Target="slides/slide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10E8B-3EE0-4159-8180-8E1C3CE98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CD1C1-BAE6-4FBB-A421-8442CADF5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5A025-FC9E-4717-B13B-070F3B244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11EA7-C207-494F-B53E-E1CF66CB9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F3A4F-4E17-4C0A-A2D3-9A6F327D8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5F32C-256A-4B90-B027-A00ABA2EF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BDB32-D43F-4617-9F53-6F01C5A30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DEE84-EB45-495C-A0BB-CA0E3921C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BC7F0-EF34-4A10-8CA7-EE0F72ED8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FDAEE-DF93-42BE-9120-35E55038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FC0E4-BD85-45CE-A119-0D12342F1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1.jpeg" /><Relationship Id="rId3" Type="http://schemas.openxmlformats.org/officeDocument/2006/relationships/image" Target="../media/image2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1122002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油气十大品牌简介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品牌一：中国石油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品牌二：中国石化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品牌三：Shell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品牌四：BP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品牌五：Total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品牌六：Chevron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品牌七：ExxonMobil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品牌八：ConocoPhillips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品牌九：Peabody Energy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品牌十：BHP Billiton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品牌一：中国石油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注册资本：610亿元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员工人数：超过40万人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业务范围：石油、天然气勘探、开发、生产、销售及储运等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成立时间：1999年7月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石油工程服务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油气田勘探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油气开发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油气生产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油气销售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天然气工程服务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09" b="1509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4" r="7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业务领域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天然气勘探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天然气开发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天然气生产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847" r="1784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天然气销售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炼油化工及化肥业务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炼油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57" r="244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石化及化工产品生产销售等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品牌价值：中国石油品牌价值连续多年位居中国品牌价值排行榜前列，2020年以316亿美元的品牌价值位列全球油气品牌第三位。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品牌价值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品牌二：中国石化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中国石化成立于1983年，是国内知名的石油化工企业。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67" r="12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中国石化注册资本高达数百亿元。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中国石化在全国范围内拥有大量的加油站和炼油厂，业务覆盖面广。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81" r="1638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中国石化在国内外拥有多个石油勘探和开采项目。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石油勘探与开采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中国石化涉及石油化工的多个领域，包括炼油、石化、化肥等。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石油化工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中国石化在全国范围内拥有大量的加油站，提供各类成品油销售服务。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成品油销售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近年来，中国石化积极布局新能源领域，开展光伏、风电等新能源项目的研发和建设。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新能源开发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业务领域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中国石化在国内具有较高的品牌影响力，多次获得国内外知名品牌奖项。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中国石化在油气市场中占据重要地位，市场份额较大。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中国石化在技术创新方面不断取得突破，积极推动数字化转型和智能化升级。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品牌价值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品牌三：Shell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成立时间：1907年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总部地点：荷兰海牙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公司性质：外资企业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主营业务：石油、天然气、化工品等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天然气与电力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化工品生产与销售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可再生能源开发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船运与物流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石油勘探与生产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业务领域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Shell在2020年《财富》全球最受赞赏公司排行榜中位列第4。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8" r="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875" r="7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品牌价值排名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Shell的品牌价值主要来自于其全球化的业务布局、领先的技术实力和高效的运营能力。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Shell注重品牌形象的塑造，通过持续的技术创新和优质的服务，赢得了全球用户的信赖和好评。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品牌价值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品牌四：BP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917240" y="1561136"/>
            <a:ext cx="4493087" cy="4493087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66008" y="923459"/>
            <a:ext cx="4439879" cy="4439879"/>
          </a:xfrm>
          <a:prstGeom prst="parallelogram">
            <a:avLst/>
          </a:prstGeom>
          <a:solidFill>
            <a:schemeClr val="accent2"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6733794" y="1049945"/>
            <a:ext cx="4857393" cy="4857392"/>
          </a:xfrm>
          <a:prstGeom prst="parallelogram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218874" y="1875949"/>
            <a:ext cx="551492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P，全称英国石油公司，是世界上历史最悠久的石油公司之一，也是世界领先的石油和天然气一体化生产的跨国企业之一。该公司在全球范围内从事石油勘探、开发、生产、炼油、化工等业务，并致力于提供可持续的能源解决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04" b="23704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BP的业务领域涵盖了石油和天然气的整个产业链，包括上游的勘探和开发，中游的炼油和化工，以及下游的销售和服务。此外，BP还涉足可再生能源领域，如太阳能和风能等。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业务领域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69054" y="1575979"/>
            <a:ext cx="3706043" cy="3706043"/>
          </a:xfrm>
          <a:prstGeom prst="diamond">
            <a:avLst/>
          </a:prstGeom>
          <a:solidFill>
            <a:schemeClr val="accent2"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5333" y="1274090"/>
            <a:ext cx="4309819" cy="4309819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65057" y="1844815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P的品牌价值主要体现在其创新、可持续性和可靠性方面。该公司的研发实力一直处于行业领先地位，不断推出新的技术和产品，以满足客户的需求并推动行业的发展。同时，BP也一直致力于可持续发展，通过采取环保措施和社会责任行动，为社会和客户创造更多的价值。此外，BP的可靠性和稳定性也得到了广泛的认可，其石油和天然气产品在市场上具有较高的品质和信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98000"/>
          </a:blip>
          <a:srcRect l="16750" r="16750"/>
          <a:stretch>
            <a:fillRect/>
          </a:stretch>
        </p:blipFill>
        <p:spPr>
          <a:xfrm>
            <a:off x="610550" y="1000304"/>
            <a:ext cx="4857392" cy="4857392"/>
          </a:xfrm>
          <a:prstGeom prst="diamond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品牌价值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品牌五：Total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公司性质：国有企业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成立时间：1924年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总部地点：法国巴黎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https://d.book118.com/625211220024011042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2024-09-03T03:02:56.642</cp:lastPrinted>
  <dcterms:created xsi:type="dcterms:W3CDTF">2024-09-02T19:02:56Z</dcterms:created>
  <dcterms:modified xsi:type="dcterms:W3CDTF">2024-09-02T19:02:58Z</dcterms:modified>
</cp:coreProperties>
</file>