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EC81C-50F2-4B96-8FAF-76846A38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842DF-A48B-477F-BC3A-208C5AF4D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EC1CB-BC6A-4DC3-973A-C9B789CF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24B26-D72E-46A3-A75F-5653BE5D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D12D7-D27D-45A5-B26D-2DE802E8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D6AE9-A3C9-4565-866B-AD3F986C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1A687-7714-4813-AB61-8C56A070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85570-2C52-48CE-979F-9ECAEEF6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319CC-B847-4D65-AAA9-081DA781E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858B8-9A80-4BEC-B163-04FD983B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FD63-6338-4AE1-8F83-143C3153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201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供水企业安全培训\n## 1.供水企业安全培训概述及重要性\n### 1.1供水企业安全培训的定义与目标\n### 1.2供水企业安全培训的重要性及意义\n### 1.3供水企业安全培训的实施策略与方法\n## 2.供水企业安全培训的基本内容\n### 2.1供水企业安全培训的基本知识\n### 2.2供水企业安全培训的基本技能\n### 2.3供水企业安全培训的应急处理与救援\n## 3.供水企业安全培训的组织实施\n### 3.1供水企业安全培训的组织架构与职责\n### 3.2供水企业安全培训的计划与安排\n### 3.3供水企业安全培训的考核与评估\n## 4.供水企业安全培训的实践案例与经验分享\n### 4.1供水企业安全培训的典型案例分析\n### 4.2供水企业安全培训的成功经验分享\n### 4.3供水企业安全培训的改进措施与建议\n## 5.供水企业安全培训的未来发展趋势与展望\n### 5.1供水企业安全培训的技术创新与变革\n### 5.2供水企业安全培训的市场需求与发展趋势\n### 5.3供水企业安全培训的持续改进与优化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供水企业安全培训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供水企业安全培训概述及重要性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供水企业安全培训是指供水企业为员工提供的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应急处理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等方面的培训，旨在提高员工的安全意识和安全操作水平，确保供水企业的安全生产。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安全知识：包括供水企业的安全生产法律法规、管理制度、操作规程等。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安全技能：包括供水企业的安全生产技能、安全防护措施、应急救援等。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应急处理：包括供水企业的应急预案、应急演练、事故处理等。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供水企业安全培训的目标：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提高员工的安全意识，确保员工在生产过程中遵守安全法律法规和操作规程。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提高员工的安全操作水平，降低生产事故的发生概率。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提高员工的应急处理能力，确保在发生事故时能够迅速、有效地进行救援。</a:t>
            </a:r>
            <a:endParaRPr/>
          </a:p>
        </p:txBody>
      </p: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供水企业安全培训的定义与目标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供水企业是城市供水的重要基础设施，保障供水安全关系到人民群众的日常生活和社会稳定。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供水企业生产过程中涉及易燃易爆、有毒有害等高风险因素，加强安全培训有助于降低事故风险。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安全培训是提高员工安全素质、提升企业安全生产水平的重要手段。</a:t>
                </a:r>
                <a:endParaRPr/>
              </a:p>
            </p:txBody>
          </p:sp>
          <p:sp>
            <p:nvSpPr>
              <p:cNvPr id="1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供水企业安全培训的重要性：</a:t>
                </a:r>
                <a:endParaRPr/>
              </a:p>
            </p:txBody>
          </p:sp>
          <p:sp>
            <p:nvSpPr>
              <p:cNvPr id="1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有助于提高员工的安全意识，使员工充分认识到安全生产的重要性，自觉遵守安全法律法规和操作规程。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有助于提高员工的安全操作水平，减少生产事故的发生，保障供水企业的安全生产。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有助于提高员工的应急处理能力，确保在发生事故时能够迅速、有效地进行救援，最大限度地减少事故损失。</a:t>
                </a:r>
                <a:endParaRPr/>
              </a:p>
            </p:txBody>
          </p:sp>
          <p:sp>
            <p:nvSpPr>
              <p:cNvPr id="1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供水企业安全培训的意义：</a:t>
                </a:r>
                <a:endParaRPr/>
              </a:p>
            </p:txBody>
          </p:sp>
          <p:sp>
            <p:nvSpPr>
              <p:cNvPr id="1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供水企业安全培训的重要性及意义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供水企业安全培训的实施策略：</a:t>
                </a:r>
                <a:endParaRPr/>
              </a:p>
            </p:txBody>
          </p:sp>
          <p:sp>
            <p:nvSpPr>
              <p:cNvPr id="1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建立完善的安全培训制度，确保安全培训的规范化、系统化。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加强安全培训师资队伍建设，提高培训质量。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注重安全培训的实效性，结合企业实际制定培训计划，确保培训内容贴近生产实际。</a:t>
                </a:r>
                <a:endParaRPr/>
              </a:p>
            </p:txBody>
          </p:sp>
          <p:sp>
            <p:nvSpPr>
              <p:cNvPr id="1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供水企业安全培训的方法：</a:t>
                </a:r>
                <a:endParaRPr/>
              </a:p>
            </p:txBody>
          </p:sp>
          <p:sp>
            <p:nvSpPr>
              <p:cNvPr id="1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采用讲授、示范、实操等多种教学方法，提高员工的学习兴趣和实际操作能力。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利用现代信息技术，如网络培训、远程教育等，拓宽培训渠道，提高培训效果。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定期进行安全培训和考核，激发员工的学习动力，确保培训成果的应用。</a:t>
                </a:r>
                <a:endParaRPr/>
              </a:p>
            </p:txBody>
          </p:sp>
          <p:sp>
            <p:nvSpPr>
              <p:cNvPr id="1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供水企业安全培训的实施策略与方法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供水企业安全培训的基本内容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供水企业安全培训的基本知识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4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供水企业的安全生产法律法规：包括国家、地方有关供水企业的安全生产法律法规、政策文件等。</a:t>
                </a:r>
                <a:endParaRPr/>
              </a:p>
            </p:txBody>
          </p:sp>
          <p:cxnSp>
            <p:nvCxnSpPr>
              <p:cNvPr id="14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4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供水企业的管理制度：包括供水企业的安全生产管理制度、操作规程、岗位责任制等。</a:t>
                </a:r>
                <a:endParaRPr/>
              </a:p>
            </p:txBody>
          </p:sp>
        </p:grpSp>
        <p:grpSp>
          <p:nvGrpSpPr>
            <p:cNvPr id="15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供水企业的安全生产基本要求：包括供水企业的安全生产责任制、安全生产经费投入、安全生产教育培训等。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供水企业的安全生产技能：包括供水企业的设备安装、运行维护、检修等方面的安全生产技能。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供水企业的安全防护措施：包括供水企业的安全防护设施、个人安全防护用品、安全防护制度等。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供水企业的应急救援：包括供水企业的应急预案、应急演练、事故处理等方面的应急救援能力。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供水企业安全培训的基本技能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供水企业的应急预案：包括供水企业的应急预案编制、应急预案演练、应急预案评估等方面的内容。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供水企业的应急演练：包括供水企业的应急演练组织、应急演练实施、应急演练评估等方面的内容。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供水企业的事故处理：包括供水企业的事故报告、事故调查、事故处理等方面的内容。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供水企业安全培训的应急处理与救援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供水企业安全培训的组织实施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供水企业安全培训的组织架构：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建立健全的安全培训管理机构，负责安全培训的组织、实施和考核。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设立专门的安全培训师资队伍，负责安全培训的教学和指导。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建立完善的安全培训制度，确保安全培训的规范化、系统化。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供水企业安全培训的职责：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安全培训管理机构负责制定安全培训计划，组织安全培训的实施和考核。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安全培训师资队伍负责安全培训的教学和指导，提高员工的安全素质和操作技能。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供水企业全体员工参与安全培训，自觉遵守安全法律法规和操作规程，确保安全生产。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供水企业安全培训的组织架构与职责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https://d.book118.com/625212011133011112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供水企业安全培训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2024-09-18T19:56:08.185</cp:lastPrinted>
  <dcterms:created xsi:type="dcterms:W3CDTF">2024-09-18T11:56:08Z</dcterms:created>
  <dcterms:modified xsi:type="dcterms:W3CDTF">2024-09-18T11:56:10Z</dcterms:modified>
</cp:coreProperties>
</file>