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E4A7F-0288-4B7E-AEE4-F5471CDC5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BDBCF-EF4D-457A-9D8D-EDA42FD7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31180-C7B6-4A23-8E6C-8495E157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B8C47-BCE3-48B3-9CC5-EF86F98AD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1BA3B-FFEF-46B7-84DB-0E7658CFC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A8CE4-8CC0-47A1-AF1F-2369912A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1A2CC-6339-4D7F-97D2-CFA85F56D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90793-5EDA-4054-B36A-9B3D65635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786D4-EBFC-45C0-A4A5-6513A2CB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E506E-875E-4E81-887C-49D30AB6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574CC-55B8-42D8-BC91-C6F64029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14034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电子商务中的在线客服与售后服务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在线客服的沟通技巧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在线客服的运营管理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在线客服与售后服务的未来展望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6" r="29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在线客服是指在电子商务中，通过互联网平台为消费者提供实时咨询和服务的客服人员。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在线客服是消费者与商家之间的桥梁，对于提升客户满意度、促进销售和建立品牌形象具有重要作用。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在线客服的定义与重要性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" r="9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解答消费者疑问、处理订单问题、提供售后服务、处理投诉等。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良好的沟通能力、耐心细致的服务态度、熟悉产品知识、掌握客户服务技巧等。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在线客服的职责与技能要求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智能化客服的普及、社交媒体客服的应用、多渠道整合的客户服务。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应对高峰期咨询量、提高客户满意度、处理复杂问题、保护客户隐私等。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在线客服的发展趋势与挑战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在线客服的沟通技巧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在线客服人员应耐心倾听客户的问题和需求，确保完全理解客户的意思。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在倾听过程中，应给予客户积极的反馈，如“我明白您的意思”或“您是说...吗？”，以确认自己的理解。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如果对客户的需求有疑问或不清楚，应主动提问，以进一步澄清和明确客户的需求。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提问澄清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针对客户的问题，除了回答问题本身，还应提供相应的解决方案或建议。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准确回答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在线客服人员应具备专业知识，能够准确、快速地回答客户的问题。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回答问题时，应尽量用简洁明了的语言，避免使用过于复杂的术语或长句。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清晰表达与专业回答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在线客服人员应遵守诚信原则，不夸大其词或误导客户。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保持积极、友好的态度，让客户感受到关心和重视。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跟踪反馈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对于客户提出的问题或建议，应积极跟踪反馈，确保问题得到解决或改进。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在线客服的运营管理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客服团队的组建与培训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客服人员招聘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选拔具备专业知识、良好沟通能力和服务态度的客服人员，确保团队整体素质。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定期开展业务培训、沟通技巧培训和团队协作培训，提升客服团队的专业水平和服务质量。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根据客户需求和业务特点，制定高效、合理的客服流程，提高客户满意度。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根据客户反馈和实际运行情况，不断优化客服流程，提高工作效率。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客服流程的设计与优化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制定明确的客服质量标准和评估指标，为客服团队提供工作指引。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通过实时监控、定期评估和客户反馈等方式，全面了解客服质量，及时发现问题并采取改进措施。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客服质量的监控与改进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https://d.book118.com/625214034311011044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2024-09-07T08:59:36.543</cp:lastPrinted>
  <dcterms:created xsi:type="dcterms:W3CDTF">2024-09-07T00:59:36Z</dcterms:created>
  <dcterms:modified xsi:type="dcterms:W3CDTF">2024-09-07T00:59:38Z</dcterms:modified>
</cp:coreProperties>
</file>