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D5C77-0607-4A99-9F7F-40333FE94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E22E6-C0FF-45EE-88B1-1C6762882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F93C0-554C-44AF-A1BB-532F8AFBF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4173F-22E1-4FE5-884F-F47AFA957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6F4999-EE04-4DC7-882C-3BEE30C44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29E81C-2462-45AB-BB80-99F3662B1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FCC5D7-7AD6-440E-90A3-438667337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4A4E97-F7E7-437E-A600-29D1BD858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AA569-2BF2-465E-8C4A-44897DFD0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9633F-1CA1-4FD4-A044-E60AE7634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FD634-BA2C-49DE-8841-2E3631EA5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14302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护理红黄警示项目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红黄警示系统的介绍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护理红黄警示项目的实施过程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红黄警示系统的应用效果分析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护理红黄警示项目的未来展望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随着医疗技术的进步和患者需求的多样化，护理服务面临着越来越大的挑战。为了提高护理质量，降低护理风险，护理红黄警示项目应运而生。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该项目旨在通过实施红黄警示制度，及时发现和处理潜在的护理风险，保障患者的安全和权益，提升护理服务水平。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项目的起源和目标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护理红黄警示项目不仅有助于提高护理工作的效率和准确性，还能有效降低医疗事故和纠纷的发生率，为患者提供更加安全、优质的护理服务。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随着医疗行业的竞争加剧，护理服务的质量成为医院核心竞争力的重要组成部分。实施护理红黄警示项目有助于医院在激烈的竞争中脱颖而出，树立良好的社会形象，赢得患者的信任和支持。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项目的意义和重要性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目前，护理红黄警示项目已经在国内外许多医疗机构得到广泛应用，并取得了显著的成效。该项目的实施不仅提高了护理人员的风险意识和应对能力，还为医院的管理和决策提供了有力支持。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技术实现细节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为了实现护理红黄警示项目，需要建立一套完善的红黄警示制度，包括制定相应的标准和流程、开发相应的信息系统等。同时，还需要对护理人员进行专业培训，确保他们能够熟练掌握和应用这一制度。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类似项目比较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的护理管理方式相比，护理红黄警示项目更加注重预防和预警，能够及时发现和处理潜在的护理风险，有效降低医疗事故和纠纷的发生率。同时，该项目还具有较高的灵活性和可扩展性，可以根据医院的具体情况进行定制和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项目的相关背景信息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红黄警示系统的介绍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红黄警示系统是一种用于护理行业的风险评估和预警系统，通过识别和评估患者的风险因素，为医护人员提供及时、准确的警示信息，以降低护理风险和不良事件的发生。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红黄警示系统具有风险评估、预警提示、数据统计和分析等功能，能够帮助医护人员快速识别患者的高风险状态，采取相应的干预措施，提高护理安全和患者满意度。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红黄警示系统的定义和功能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医护人员通过红黄警示系统输入患者的相关信息，系统自动进行风险评估，并根据评估结果给出相应的警示级别（红、黄、绿）。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医护人员输入患者信息→系统自动评估风险→根据风险级别给出相应警示→医护人员根据警示采取相应措施→记录处理结果并反馈系统。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红黄警示系统的使用方法和操作流程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红黄警示系统的优势和局限性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红黄警示系统能够快速、准确地评估患者风险，提高医护人员的警觉性和应对能力，减少护理不良事件的发生，提高护理质量和安全。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局限性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红黄警示系统仅能对患者的风险因素进行评估和预警，不能替代医护人员的专业判断和经验，且对于某些特殊情况可能存在误判或漏判的风险。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护理红黄警示项目的实施过程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https://d.book118.com/625214302312011044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2024-09-07T09:43:02.270</cp:lastPrinted>
  <dcterms:created xsi:type="dcterms:W3CDTF">2024-09-07T01:43:02Z</dcterms:created>
  <dcterms:modified xsi:type="dcterms:W3CDTF">2024-09-07T01:43:04Z</dcterms:modified>
</cp:coreProperties>
</file>