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4E02D-ECDD-448C-9B3B-BF8807C2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1B672-3AF5-4C15-925A-1992064A6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B945D-680B-4BE9-A400-02A7DC7B8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C588D-B694-4B0E-A08A-D32AD629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4F58C-425E-4B3C-9C12-CA03136F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22CD7-02C4-4C94-8D09-21230A773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02A8F-81EF-4244-B443-CE2BF82C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2EE10-20C6-40C9-B1D9-427403C7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47DA9-77B5-4E4F-9D69-A106DB3A8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7BB4-E073-4B3C-A5CF-04BD5DE92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F6382-5199-4DE7-877F-CBC7358B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1430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食品安全口袋书带着知识到美食之路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日常生活中食品安全问题剖析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各类食品选购与储存指南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餐饮行业内部管理与规范操作探讨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校园内外食品安全问题及应对措施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家庭自制食品风险点及防范建议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总结：提高公众食品安全意识，共筑健康中国梦想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61" b="155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食品污染定义及分类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食品污染是指食品在生产、加工、运输、贮藏、销售等过程中受到有害物质的污染。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食品污染可分为生物性污染（如细菌、病毒、寄生虫等）、化学性污染（如农药、重金属等）和物理性污染（如放射性物质等）。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化学性污染来源包括农药残留、工业废水排放等，长期摄入会对人体造成慢性危害，如致癌、致畸等。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物理性污染来源包括放射性物质和杂质等，可能对人体造成急性或慢性伤害。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554" b="115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80" r="480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生物性污染来源包括不洁的水源、土壤、空气以及食品加工过程中的交叉污染等，可能导致食源性疾病的爆发。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加强食品原料的质量控制，选择优质、安全的原料。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加强食品运输和贮藏过程中的管理，防止食品变质和受到外界污染。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食品污染预防控制措施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严格执行食品加工过程中的卫生规范，避免交叉污染。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建立完善的食品安全检测体系，对食品进行定期检测，确保食品安全。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日常生活中食品安全问题剖析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保持厨房清洁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生熟分开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烹饪熟透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家庭烹饪中食品安全注意事项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定期清洗厨房用具和台面，确保烹饪环境清洁卫生。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食物要彻底煮熟，特别是肉类、禽类、蛋类等，确保杀死可能存在的细菌和病毒。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处理生食和熟食的刀具、砧板等用具要分开使用，避免交叉污染。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食物应保存在适当的温度下，避免细菌滋生。易腐食品应及时冷藏或冷冻。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选择卫生条件良好的餐厅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就餐前观察餐厅环境，选择卫生状况良好的餐厅就餐。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避免食用高风险食品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尽量避免食用生或半生的肉类、海鲜等高风险食品。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注意餐具卫生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使用前检查餐具是否干净卫生，如有需要可要求更换。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留意食品新鲜度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观察食品的颜色、气味等，判断其是否新鲜。避免食用变质或过期食品。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外出就餐时如何保障饮食安全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购买前查看商家信誉和评价，选择口碑好的商家购买。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选择信誉良好的商家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仔细查看产品标签和说明，了解产品的生产日期、保质期等信息。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查看产品详细信息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检查产品包装是否完好无损，有无漏气、漏液等现象。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注意包装完整性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妥善保管购物凭证，以便在出现问题时及时维权。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保留购物凭证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网购食品时如何辨别真伪和优劣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各类食品选购与储存指南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选购技巧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选择色泽鲜艳、表皮光滑、无破损或病斑的蔬菜水果。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嗅闻气味，新鲜的蔬菜水果应有清香或果香味。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613" b="176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蔬菜水果类选购技巧和保存方法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绿叶蔬菜应装入保鲜袋中，放入冰箱冷藏室保存，可保持3-5天新鲜。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触摸质地，应坚实饱满，不软烂。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蔬菜水果类选购技巧和保存方法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蔬菜水果类选购技巧和保存方法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根茎类蔬菜如萝卜、土豆等，可放在阴凉通风处保存，避免阳光直射导致发芽或变绿。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水果应放在阴凉通风处，避免堆叠造成压迫损伤。热带水果如香蕉、芒果等不宜放入冰箱，否则容易冻伤。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选择色泽鲜艳、肉质紧实、无异味的肉类。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注意检查肉类是否有检疫合格标志和相关证明。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肉类禽蛋类选购技巧和保存方法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肉类禽蛋类选购技巧和保存方法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禽蛋类应选择外壳干净、无裂纹的鸡蛋或鸭蛋。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肉类禽蛋类选购技巧和保存方法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保存方法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生鲜肉类应放在冰箱冷冻室保存，避免长时间暴露在室温下导致变质。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熟肉制品应在冷藏条件下保存，并在保质期内食用完毕。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禽蛋类应大头朝上、小头朝下放置在冰箱冷藏室中，可延长保存期并保持新鲜度。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奶制品豆制品类选购技巧和保存方法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选购技巧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选择生产日期较近、包装完好的奶制品和豆制品。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注意检查产品标签上的营养成分表和配料表，选择符合自身需求的产品。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https://d.book118.com/625214303333011110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2024-09-16T11:03:06.777</cp:lastPrinted>
  <dcterms:created xsi:type="dcterms:W3CDTF">2024-09-16T03:03:06Z</dcterms:created>
  <dcterms:modified xsi:type="dcterms:W3CDTF">2024-09-16T03:03:09Z</dcterms:modified>
</cp:coreProperties>
</file>