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8967C7-3F10-44A2-A3BE-149EBE709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5160B-B41F-49B1-94E8-13EE470B9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E9D225-C982-4169-AD07-6FCD11A2A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AB84FA-85BB-4BC8-BEB6-8D69B903D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758CEC-5C53-4253-A462-19475F6FB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37B591-44A4-431C-8064-A6FCB0D14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26AA15-440B-434C-8D74-23D8B053C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806D02-C2D6-4608-8AA4-35CDEC350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BCB054-09B3-4597-8AE2-C1D962A57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1BEC7E-211F-4291-804D-0B0B3C777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7FBEE-0458-493F-A4F5-1AD3E889E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522002301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新生儿低血糖症护理查房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新生儿低血糖症的护理措施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新生儿低血糖症的预防措施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新生儿低血糖症的并发症及处理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新生儿低血糖症的案例分享与讨论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新生儿低血糖症概述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新生儿低血糖症是指出生后28天内，新生儿的血糖水平低于正常范围。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根据持续时间和严重程度，新生儿低血糖症可分为暂时性和持续性两类。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新生儿低血糖症的临床表现因个体差异而异，可能包括喂养困难、嗜睡、呼吸暂停、颤抖、肌张力低下等。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低血糖可能导致脑细胞能量代谢障碍，对大脑发育产生负面影响，如智力发育迟缓、运动发育落后等。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正常足月新生儿的血糖水平应该在3.9-6.1mmol/L，早产儿和低出生体重儿的血糖水平可能稍低于正常范围。如果新生儿的血糖水平低于该范围，且出现相应的临床表现，即可诊断为新生儿低血糖症。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有疑似低血糖症状的新生儿，应立即进行血糖检测。如果确诊为低血糖症，应进一步检查病因，如是否存在内分泌、代谢、感染等方面的异常。同时，应密切监测新生儿的血糖水平，根据具体情况制定相应的治疗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新生儿低血糖症的护理措施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定期监测新生儿的血糖水平，以便及时发现和处理低血糖症状。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保暖措施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保持新生儿处于适宜的体温环境中，避免因寒冷导致的低血糖加重。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保持新生儿皮肤清洁干燥，预防皮肤感染和其他并发症。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常规护理措施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鼓励母亲进行母乳喂养，以增加新生儿的能量摄入。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对于无法母乳喂养的新生儿，应选择适当的配方奶，并按照规定的比例稀释和喂养。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人工喂养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根据医生的建议，适当调整新生儿的饮食量和饮食时间。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1" b="2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特殊护理措施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在医生的建议下，对症状严重的新生儿进行适当的药物治疗，如葡萄糖注射等。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对家长进行心理疏导，解释病情和治疗方案，增强家长的信心和配合度。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特殊情况处理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对于出现其他并发症的新生儿，如感染、黄疸等，应进行特殊处理和护理。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新生儿低血糖症的预防措施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https://d.book118.com/625220023012011111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2024-09-16T16:50:03.403</cp:lastPrinted>
  <dcterms:created xsi:type="dcterms:W3CDTF">2024-09-16T08:50:03Z</dcterms:created>
  <dcterms:modified xsi:type="dcterms:W3CDTF">2024-09-16T08:50:05Z</dcterms:modified>
</cp:coreProperties>
</file>