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7EF03-C6AD-4BF5-8580-4F4C2BACC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6FC49-F27A-43F8-968C-91643CB9B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3F265-9F4B-46C0-B215-229CD1319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7E7D7-9819-45CE-9475-8D7CDB0BC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303672-A9F1-45A2-9359-590C0EC9B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0370AA-BFF4-4918-AF1D-805A0577C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D7389-F2F2-44CD-9CCB-4F3014F3C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F3112-456C-4466-8FC2-D93FF70FB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09F8B-E98C-4B2D-BD71-80515FD65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D2792-5F95-414C-B83D-9B52F2518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469DF-4EF8-4F44-A007-0B885F618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20113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家居用品行业2024员工管理创新思路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创新思路一：构建高效激励机制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创新思路二：优化培训体系设计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创新思路三：提升跨部门协作能力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创新思路四：关注员工心理健康与福利保障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家居用品行业概况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家居用品行业是一个庞大的市场，涵盖了家具、家纺、家饰、厨具等多个细分领域，市场规模不断扩大。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家居用品行业具有产品多样化、消费频次高、品牌竞争激烈等特点，同时受到宏观经济、房地产政策等多方面因素影响。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家居用品行业竞争激烈，市场集中度逐渐提高，头部品牌市场份额不断扩大，同时新兴品牌也不断涌现。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随着消费者对于家居生活品质要求的提高，家居用品行业将朝着个性化、智能化、环保化等方向发展。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消费者对于家居用品的需求从单一的功能性需求向多元化、个性化需求转变，对于产品品质、设计感、服务质量等方面要求更高。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消费者需求的变化要求企业加强员工培训，提高员工服务意识和专业技能水平，同时建立完善的激励机制和考核机制，激发员工创新和服务热情。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消费者需求变化对员工管理影响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对员工管理影响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员工管理现状及挑战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当前家居用品行业主要采用传统的员工管理模式，包括严格的层级制度和固定的工作流程。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这种模式可能导致员工缺乏自主权和创新能力，无法快速适应市场变化和客户需求。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当前员工管理模式及问题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现有激励机制可能过于注重短期业绩，忽视员工长期发展和个人成长。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激励机制缺乏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家居用品行业的培训体系可能缺乏系统性和针对性，无法满足员工多样化的学习需求。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培训体系不完善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激励机制与培训体系不足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15" r="2491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部门间沟通不畅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不同部门之间可能存在沟通障碍，导致信息传递不及时、不准确。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协作效率低下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由于缺乏有效的协作机制和工具，员工之间的协作效率可能受到严重影响。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跨部门协作与沟通障碍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创新思路一：构建高效激励机制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除了传统的薪资、奖金等物质奖励外，还应注重精神奖励，如荣誉证书、优秀员工称号等，以满足员工不同层次的需求。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物质奖励与精神奖励相结合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短期激励如销售提成、项目奖金等，能够迅速激发员工的工作热情；长期激励如股权激励、职业发展计划等，则能够引导员工关注公司的长远发展。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短期激励与长期激励相结合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针对不同岗位、不同层次的员工，设计个性化的奖励方案，以最大限度地激发员工的积极性和创造力。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个性化奖励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设立多元化奖励制度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59" b="335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明确考核标准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多维度评估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制定科学合理的绩效考核标准，确保考核的公正性和客观性。标准应涵盖工作质量、工作效率、团队合作等多个方面。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除了上级对下级的评估外，还应引入同事评估、客户评估等多维度评估方式，以全面评价员工的工作表现。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定期向员工反馈绩效考核结果，并根据反馈进行相应的调整和改进，帮助员工了解自身优缺点并制定提升计划。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完善绩效考核体系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https://d.book118.com/625220113321011042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2024-09-04T08:15:52.304</cp:lastPrinted>
  <dcterms:created xsi:type="dcterms:W3CDTF">2024-09-04T00:15:52Z</dcterms:created>
  <dcterms:modified xsi:type="dcterms:W3CDTF">2024-09-04T00:15:54Z</dcterms:modified>
</cp:coreProperties>
</file>