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22A07-FCCC-4B6C-9D85-39ACBD947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50629-F2BF-43CE-9B7B-FB812E45A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2D101-30D7-4C0E-8C84-4A40A5C64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B1A1A-6D0E-4867-8C63-AB637E5ED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CF6746-C437-4D0D-A412-B5801E9D4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C89135-7EB4-46C6-828B-681BC8DAC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D1781B-4246-4224-BC4E-0FC4D541E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3300B-79A1-4276-B53E-0094F097D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2ADB0-F14C-4FB7-ACBB-E3A5095F0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277AB-8AF3-4150-BF1E-70935DC59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F8E6F-73C8-49AC-98E5-1CC96EBE2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2213104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掌握有效沟通客户需求的倾向分析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客户需求的理解与识别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有效沟通客户需求的原则与策略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客户需求倾向分析的方法与工具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案例分析：成功掌握有效沟通客户需求的实践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通过掌握有效沟通客户需求的方法，企业可以更好地理解客户的期望和需求，从而提供符合客户期望的产品或服务，提升客户满意度。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在激烈的市场竞争中，能够准确把握客户需求的企业可以制定更加精准的市场策略，提高产品或服务的市场占有率，从而增强企业的竞争力。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830" r="1283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客户是企业生存的基础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客户是企业的收入来源，满足客户的需求是企业生存和发展的基础。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客户需求是企业决策的依据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企业的产品或服务应该围绕客户的需求来设计和提供，只有深入了解客户的需求，企业才能做出正确的决策。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客户需求的变化是企业发展的动力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随着市场环境和客户自身情况的变化，客户的需求也会不断变化。企业需要时刻关注客户需求的变化，不断调整和优化自身的产品或服务，以适应市场的变化并推动企业的发展。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客户需求的理解与识别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客户明确表达出来的、容易被识别和满足的需求，如产品功能、性能等。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显性需求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客户未明确表达或难以言明的需求，需要通过深入沟通和挖掘才能发现，如情感需求、品牌认同等。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隐性需求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客户尚未意识到或无法清晰表达的需求，但通过市场趋势、技术创新等手段可以预测和引导的需求。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671" r="1267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客户需求识别的方法与技巧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与客户进行一对一的深入交流，了解他们的真实想法和需求。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通过设计问卷，收集大量客户的反馈和数据，分析他们的需求和偏好。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通过观察客户的行为、态度和环境等因素，发现他们的潜在需求。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研究竞争对手的产品和服务，了解客户的比较基准和期望。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仅关注显性需求，忽视隐性需求和潜在需求。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客户需求识别的误区与挑战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将个人主观判断等同于客户需求。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误区二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忽视不同客户群体的差异性和多样性。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客户需求的多变性和不确定性。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挑战一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客户需求与技术创新之间的平衡。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挑战二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在激烈的市场竞争中准确识别和满足客户需求。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有效沟通客户需求的原则与策略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26" r="303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77" r="303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有效沟通是指在沟通过程中，信息发送者和接收者能够准确理解并达成共识，实现双方需求的有效传递和满足。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有效沟通是建立良好客户关系的基础，能够提升客户满意度和忠诚度，促进企业业务的持续发展。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51" r="1585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8" r="1462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79" r="1247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有效沟通客户需求的原则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确保传递的信息准确无误，避免产生歧义或误解。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提供全面、详尽的信息，确保客户能够充分了解产品或服务。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在第一时间回应客户需求，保持沟通渠道的畅通。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尊重客户的意见和需求，以平等、友好的态度进行沟通。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准确性原则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完整性原则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及时性原则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尊重性原则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https://d.book118.com/625222131040011044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2024-09-06T09:56:17.243</cp:lastPrinted>
  <dcterms:created xsi:type="dcterms:W3CDTF">2024-09-06T01:56:17Z</dcterms:created>
  <dcterms:modified xsi:type="dcterms:W3CDTF">2024-09-06T01:56:19Z</dcterms:modified>
</cp:coreProperties>
</file>