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4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7D838-5B0B-4AF4-9F2E-246C6DC51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DC16B-9BDC-4A1A-8152-557C058C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8E205-4206-4124-AFF8-34E544176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2DB42-A95E-43F9-95C5-5A37D724B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B8935F-1919-4BBB-AD4E-3B338A425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268648-3807-46AA-8111-835B598B1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F19B1-CA4E-4335-BBAA-51928E130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F1B94-3E5C-4ED7-ABFB-30E09F1F9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8ECB2-D688-4279-8794-C7737ED31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F6F65-D1DB-4004-9413-B5535BFEB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1577C-5876-4E32-BBC5-84B568DFB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33" r:id="rId2"/>
    <p:sldLayoutId id="2147485934" r:id="rId3"/>
    <p:sldLayoutId id="2147485935" r:id="rId4"/>
    <p:sldLayoutId id="2147485936" r:id="rId5"/>
    <p:sldLayoutId id="2147485937" r:id="rId6"/>
    <p:sldLayoutId id="2147485938" r:id="rId7"/>
    <p:sldLayoutId id="2147485939" r:id="rId8"/>
    <p:sldLayoutId id="2147485940" r:id="rId9"/>
    <p:sldLayoutId id="2147485941" r:id="rId10"/>
    <p:sldLayoutId id="214748594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2433014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植物根系发达与土壤养分吸收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植物根系的类型和功能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土壤养分的来源和吸收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根系发达对土壤养分吸收的影响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根系发达与土壤养分的互作关系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实际应用中的意义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植物根系的类型和功能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根系的分类</a:t>
            </a:r>
            <a:endParaRPr lang="zh-CN" altLang="en-US"/>
          </a:p>
        </p:txBody>
      </p:sp>
      <p:sp>
        <p:nvSpPr>
          <p:cNvPr id="10490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主根：负责吸收水分和养分，支撑植物生长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须根：负责吸收水分和养分，增加植物吸收面积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根毛：负责吸收水分和养分，增加植物吸收效率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侧根：辅助主根吸收水分和养分，增加植物稳定性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根系的主要功能</a:t>
            </a:r>
            <a:endParaRPr lang="zh-CN" altLang="en-US"/>
          </a:p>
        </p:txBody>
      </p:sp>
      <p:sp>
        <p:nvSpPr>
          <p:cNvPr id="104908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传输水分和养分：根系能够将吸收的水分和养分传输到植物的各个部分，保证植物的正常生长。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吸收水分和养分：根系能够从土壤中吸收水分和养分，为植物生长提供必要的物质基础。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支撑植物体：根系能够固定植物体，使其直立不倒，保持植物的稳定性。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参与植物呼吸作用：根系能够参与植物的呼吸作用，为植物提供能量。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根系与土壤的关系</a:t>
            </a:r>
            <a:endParaRPr lang="zh-CN" altLang="en-US"/>
          </a:p>
        </p:txBody>
      </p:sp>
      <p:sp>
        <p:nvSpPr>
          <p:cNvPr id="104915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根系是植物吸收养分和水分的主要器官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土壤中的养分和水分可以通过根系的吸收和运输，为植物提供生长所需的营养和支持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根系发达的植物可以更好地吸收土壤中的养分和水分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根系的类型和功能不同，对土壤养分的吸收能力也不同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236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土壤养分的来源和吸收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土壤养分的来源</a:t>
            </a:r>
            <a:endParaRPr lang="zh-CN" altLang="en-US"/>
          </a:p>
        </p:txBody>
      </p:sp>
      <p:sp>
        <p:nvSpPr>
          <p:cNvPr id="104928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植物来源：植物根系分泌的有机酸、酶等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自然来源：岩石风化、有机质分解、雨水淋溶等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人为来源：施肥、灌溉、土壤改良等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微生物来源：微生物分解有机质、氮固定等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养分的吸收机制</a:t>
            </a:r>
            <a:endParaRPr lang="zh-CN" altLang="en-US"/>
          </a:p>
        </p:txBody>
      </p:sp>
      <p:sp>
        <p:nvSpPr>
          <p:cNvPr id="104935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根系结构：主根、侧根、毛细根等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养分吸收方式：主动吸收、被动吸收、离子交换等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养分运输：通过木质部和韧皮部进行养分运输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养分利用：植物将吸收的养分用于生长、发育和繁殖等过程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养分吸收的影响因素</a:t>
            </a:r>
            <a:endParaRPr lang="zh-CN" altLang="en-US"/>
          </a:p>
        </p:txBody>
      </p:sp>
      <p:sp>
        <p:nvSpPr>
          <p:cNvPr id="104941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土壤类型：不同土壤类型对养分的吸收和利用效果不同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植物根系：根系发达程度和分布会影响养分的吸收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气候条件：温度、湿度、光照等气候条件会影响养分的吸收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3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养分浓度：养分浓度过高或过低都会影响植物的吸收效果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48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根系发达对土壤养分吸收的影响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https://d.book118.com/625224330142011121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植物根系发达与土壤养分吸收</vt:lpstr>
      <vt:lpstr>目录</vt:lpstr>
      <vt:lpstr>添加章节标题</vt:lpstr>
      <vt:lpstr>植物根系的类型和功能</vt:lpstr>
      <vt:lpstr>根系的分类</vt:lpstr>
      <vt:lpstr>根系的主要功能</vt:lpstr>
      <vt:lpstr>根系与土壤的关系</vt:lpstr>
      <vt:lpstr>土壤养分的来源和吸收</vt:lpstr>
      <vt:lpstr>土壤养分的来源</vt:lpstr>
      <vt:lpstr>养分的吸收机制</vt:lpstr>
      <vt:lpstr>养分吸收的影响因素</vt:lpstr>
      <vt:lpstr>根系发达对土壤养分吸收的影响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2024-09-24T13:08:35.938</cp:lastPrinted>
  <dcterms:created xsi:type="dcterms:W3CDTF">2024-09-24T05:08:35Z</dcterms:created>
  <dcterms:modified xsi:type="dcterms:W3CDTF">2024-09-24T05:08:38Z</dcterms:modified>
</cp:coreProperties>
</file>