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4CED0-A400-4DC6-BB2C-8DC96807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B961-4D63-4880-B980-FEB7825C2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45FBA-25FC-4C79-90D1-A57B25B2D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1C28B-D122-4693-B47C-A5EA2C67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A71A6-B50B-4E3E-8E35-134BC7111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92B91-9FD4-4BE0-B337-3E1EF82B6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1753B-D198-4DA8-903A-4687BBD2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23784-F167-41E5-9CE0-771314DFB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5DC8E-03D5-45AF-BF2B-95C781677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98586-2326-477B-907C-53940CF6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02810-FBC0-4739-817D-09E329BAB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30321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教师专业发展作业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教师职业道德与素养培育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教师团队合作与交流能力拓展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教师专业发展规划与自我评估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学校支持政策与措施保障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指教师在职业生涯中，通过持续学习、实践和反思，不断提升自身专业素养和教育教学能力的过程。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随着教育改革的深入推进和素质教育的大力实施，教师专业发展已成为教育领域的重要议题。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教师专业发展有助于提升教师的教育教学能力，从而更好地满足学生的学习需求，提高教育教学质量。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教师专业发展不仅有助于提升教师的职业素养，还能增强教师的自我认同感和成就感，促进教师个人成长。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促进教师个人成长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教师专业发展是教育改革发展的重要支撑，有助于推动教育教学的创新和发展，促进教育公平和提高教育质量。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连续性、阶段性、差异性、互动性。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以教学实践和反思为主，注重教学经验的积累和教学策略的运用。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以知识学习和技能掌握为主，注重教学基本功的训练和提高。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以教学研究和创新为主，注重教学理论的深入探索和教学实践的创新发展。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https://d.book118.com/625230321004011113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2024-09-19T15:36:12.870</cp:lastPrinted>
  <dcterms:created xsi:type="dcterms:W3CDTF">2024-09-19T07:36:12Z</dcterms:created>
  <dcterms:modified xsi:type="dcterms:W3CDTF">2024-09-19T07:36:14Z</dcterms:modified>
</cp:coreProperties>
</file>