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671BDC-8FE5-4E22-9332-43FB523983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89176F-C81F-44D2-B674-6FF33110A9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B297DC-D4B3-4632-94A6-CEFF5FC042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05FCF8-1250-4275-82A5-DCEDDA641A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F89205-5712-4FBC-9B05-2FD0646653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EDF75B-BEB6-4CED-8C60-8E8F7229D1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EDD234-0363-46F5-A997-E9A4FE985C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DFAB55-87D9-4D72-B167-BCBA92BB55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C30A2E-C6E4-4511-96A6-12107BDB22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3A001E-8FF2-4DCB-9662-32FBE1ECFF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48F8D4-A9EC-4F88-9829-7B1FF6460A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5233101342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无创呼吸机前健康宣教</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无创呼吸机介绍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无创呼吸机使用前的准备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无创呼吸机的操作流程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无创呼吸机的注意事项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无创呼吸机的常见问题及处理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无创呼吸机的健康宣教内容</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无创呼吸机介绍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无创呼吸机是一种通过面罩或鼻罩等无创方式连接患者和呼吸机的设备，能够提供正压通气支持。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无创呼吸机是一种无需建立人工气道的呼吸支持设备，通过面罩或鼻罩等无创方式连接患者和呼吸机，能够提供正压通气支持，帮助患者改善通气和氧合状态。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无创呼吸机的定义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594" r="25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无创呼吸机通过提供正压通气，帮助患者改善通气和氧合状态，从而缓解呼吸困难的症状。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无创呼吸机的工作原理是通过产生适当的气流和压力，将氧气送入患者的肺部，同时帮助排出二氧化碳，从而改善患者的通气和氧合状态，缓解呼吸困难的症状。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无创呼吸机的原理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无创呼吸机适用于各种原因引起的呼吸困难、呼吸衰竭等需要呼吸支持的患者。</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无创呼吸机适用于各种原因引起的呼吸困难、呼吸衰竭等需要呼吸支持的患者，如慢性阻塞性肺疾病（COPD）、哮喘、睡眠呼吸暂停综合症（SAS）等。对于无法建立人工气道或需要短期呼吸支持的患者，无创呼吸机也是一个不错的选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无创呼吸机的适应症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无创呼吸机使用前的准备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500" r="15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保持良好的生活习惯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患者应保持良好的作息时间，保证充足的睡眠和饮食，以便更好地适应无创呼吸机的使用。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了解无创呼吸机的基本原理和使用方法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患者应了解无创呼吸机的工作原理，以及如何正确使用和配合机器，这有助于减轻初次使用时的紧张感。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保持良好的心理状态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患者应保持积极、乐观的心态，避免过度焦虑和紧张，以便更好地配合治疗。</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患者的准备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关注患者的心理状态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家属应关注患者的情绪变化，及时发现并处理患者的焦虑和抑郁情绪，帮助患者保持良好的心态。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协助患者进行康复训练</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家属可以协助患者进行一些简单的康复训练，如呼吸操等，以增强患者的呼吸功能。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学习无创呼吸机的护理知识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家属应了解无创呼吸机的日常护理知识，如清洁、消毒、更换滤网等，以便在日常生活中更好地照顾患者。</a:t>
            </a:r>
          </a:p>
        </p:txBody>
      </p:sp>
      <p:pic>
        <p:nvPicPr>
          <p:cNvPr id="10" name="Picture 10"/>
          <p:cNvPicPr>
            <a:picLocks noChangeAspect="1"/>
          </p:cNvPicPr>
          <p:nvPr/>
        </p:nvPicPr>
        <p:blipFill>
          <a:blip r:embed="rId2"/>
          <a:srcRect t="12500" b="12500"/>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家属的准备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评估患者的病情和适应症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医护人员在使用无创呼吸机前应对患者的病情进行全面评估，确保患者适合使用无创呼吸机。</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制定个性化的治疗方案</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医护人员应根据患者的具体情况，制定个性化的治疗方案，包括无创呼吸机的参数设置、使用时间等。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对患者及家属进行培训和指导</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医护人员应对患者及家属进行详细的培训和指导，确保他们了解无创呼吸机的使用方法和注意事项，同时解答他们的问题和疑虑。</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医护人员的准备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无创呼吸机的操作流程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确保无创呼吸机附近有稳定的电源，将电源线插入无创呼吸机，并确保电源开关处于开启状态。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连接电源</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根据无创呼吸机的型号和配置，将氧气或空气管道连接到相应的接口，确保气源供应稳定。</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连接气源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连接电源和气源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根据患者的脸型和大小，选择合适尺寸的面罩，确保面罩舒适且不易漏气。</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将面罩放置在患者的面部，调整好位置和角度，确保面罩紧密贴合且无压迫感。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佩戴面罩</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佩戴面罩</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选择合适尺寸的面罩</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根据患者的病情和需求，合理设置吸气压，以确保足够的氧气供应。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设定吸气压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设定呼气压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设定呼吸频率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125" r="15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根据患者的病情和需求，合理设置呼气压，以确保有效的呼气。</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根据患者的病情和需求，合理设置呼吸频率，以确保患者获得足够的氧气供应。</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参数设置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https://d.book118.com/625233101342011103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2024-09-13T14:06:31.335</cp:lastPrinted>
  <dcterms:created xsi:type="dcterms:W3CDTF">2024-09-13T06:06:31Z</dcterms:created>
  <dcterms:modified xsi:type="dcterms:W3CDTF">2024-09-13T06:06:33Z</dcterms:modified>
</cp:coreProperties>
</file>