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4B380-3D08-4404-A8D6-4D9F2636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302A6-6D06-43BC-9DCE-015BF615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CF25-6B1B-47AB-B65F-24430CEF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8BC36-201B-484C-BC65-62F013E6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F9E2D-4F96-42EB-82F3-52DC65532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B2813-10FB-4A5A-B0C9-D0F924EF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2E1B8-A3DC-402C-A67A-11715A73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65913-0A7A-48A9-932F-740B2CD7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ED7E1-EB61-4AEF-8DD9-BE55CA04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1AA21-55A4-4424-BAAA-B1A4BF19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FA02-5F08-4D8E-A2E4-BB540B8C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3314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管破裂护理常规PPT\n## 1.血管破裂概述及原因分析\n### 1.1血管破裂的定义与分类\n### 1.2血管破裂的常见原因\n### 1.3血管破裂的发病机制\n## 2.血管破裂的诊断与评估\n### 2.1血管破裂的临床表现\n### 2.2影像学检查在血管破裂诊断中的应用\n### 2.3血管破裂的严重程度评估\n## 3.血管破裂的急救处理与护理\n### 3.1血管破裂的急救措施\n### 3.2血管破裂的护理常规\n### 3.3心理护理与患者教育\n## 4.血管破裂的药物治疗与介入治疗\n### 4.1药物治疗在血管破裂治疗中的应用\n### 4.2介入治疗在血管破裂治疗中的应用\n### 4.3治疗过程中的护理配合\n## 5.血管破裂的康复与预防\n### 5.1血管破裂康复期护理\n### 5.2血管破裂的预防策略\n### 5.3健康教育与生活质量改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血管破裂护理常规PPT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血管破裂概述及原因分析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血管破裂是指血管壁完整性受损，导致血液从血管内流出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按破裂部位分类：动脉破裂、静脉破裂、毛细血管破裂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按破裂原因分类：外伤性破裂、自发性破裂、医源性破裂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血管破裂可导致出血、血肿、休克等严重并发症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外伤性破裂：如交通事故、跌倒等外力作用导致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自发性破裂：如高血压、动脉粥样硬化等病因导致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医源性破裂：如手术操作不当、介入治疗并发症等导致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血管破裂的定义与分类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高血压：长期高血压导致血管壁变薄、硬化，容易发生破裂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血管内压力升高，超过血管壁承受能力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血管壁弹性减弱，无法抵抗压力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动脉粥样硬化：血管壁内脂肪、胶原等物质沉积，导致血管狭窄、硬化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血管壁变脆，容易发生破裂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狭窄部位血流量增加，加重血管壁压力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外伤：外力作用导致血管壁受损，发生破裂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交通事故、跌倒等意外事件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手术操作不当、介入治疗并发症等医源性因素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血管破裂的常见原因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血管破裂的发病机制复杂，涉及多种因素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血管壁结构异常：如动脉粥样硬化、血管炎等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血管壁功能异常：如高血压、糖尿病等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外力作用：如外伤、手术等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血管破裂的发生通常是一个慢性过程，受多种因素影响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遗传因素：如家族史、基因突变等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环境因素：如饮食、吸烟、饮酒等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生活习惯：如缺乏运动、熬夜等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其他疾病：如糖尿病、高血压等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血管破裂的发病机制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血管破裂的诊断与评估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出血：血管破裂后，血液从破裂口流出，形成血肿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局部肿胀、疼痛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皮肤苍白、发凉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脉搏减弱或消失</a:t>
                </a:r>
                <a:endParaRPr/>
              </a:p>
            </p:txBody>
          </p:sp>
          <p:sp>
            <p:nvSpPr>
              <p:cNvPr id="20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休克：大量出血导致有效循环血量减少，出现休克症状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</a:t>
                </a:r>
                <a:endParaRPr/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神经系统症状：血管破裂部位不同，可出现相应神经系统症状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脑出血：头痛、恶心、呕吐、意识障碍等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脊髓出血：肢体麻木、无力、感觉异常等</a:t>
                </a:r>
                <a:endParaRPr/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血管破裂的临床表现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影像学检查有助于明确血管破裂部位、范围及程度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CT扫描：了解出血部位、血肿大小及周围结构关系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磁共振成像（MRI）：评估血管破裂引起的脑组织损伤程度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血管造影：明确破裂血管部位、形态及病变范围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影像学检查可为治疗方案选择提供依据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外科手术：明确手术部位、范围及切除程度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介入治疗：明确介入治疗路径、导管位置及栓塞范围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影像学检查在血管破裂诊断中的应用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根据临床表现、影像学检查结果进行评估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出血量：少量出血、中等量出血、大量出血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破裂部位：重要血管破裂、非重要血管破裂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合并症：休克、神经系统症状等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严重程度评估有助于指导治疗方案选择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轻度破裂：可采取保守治疗，如药物治疗、观察等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中度破裂：需采取积极的治疗措施，如外科手术、介入治疗等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重度破裂：病情危重，需立即采取紧急处理，如抢救性手术、重症监护等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血管破裂的严重程度评估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血管破裂的急救处理与护理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https://d.book118.com/625233141114011111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血管破裂护理常规PPT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2024-09-17T01:03:48.113</cp:lastPrinted>
  <dcterms:created xsi:type="dcterms:W3CDTF">2024-09-16T17:03:48Z</dcterms:created>
  <dcterms:modified xsi:type="dcterms:W3CDTF">2024-09-16T17:03:50Z</dcterms:modified>
</cp:coreProperties>
</file>