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11BCC-93B6-4986-97DE-1C85187E4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3C9A6-55F4-470D-B319-71FDDC2B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B9A0F-402D-4408-B716-D173BBF5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C08A7-340C-48B8-A217-471D894C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C8A03-99CB-45A7-9D80-251850DE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9D064-B62D-435D-A312-E8062B76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4FED2-CD9D-486C-95A3-6C1271A8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BBA02-B63F-4287-96DC-05B8048D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25F99-0F5D-4D24-9A8E-732D2E00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043C8-A69C-42A9-A257-A087976A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D422-48D0-4A19-B112-BCCA9206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332010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健身顾问工作总结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通过专业的健身指导和训练，帮助客户改善身体素质，提高健康水平。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塑造良好体态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传播健身文化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针对客户不同的身体类型和需求，制定个性化的健身计划，塑造健美体态。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积极推广健身知识和文化，提高公众对健身的认识和重视程度。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展示在过去一段时间内，通过健身指导和训练帮助客户取得的成果和进步。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分享客户对健身计划和训练效果的反馈和评价，包括满意度、改进建议等。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总结在工作中遇到的问题和困难，以及应对和解决这些问题的经验和方法。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展望未来的工作目标和计划，包括拓展业务领域、提升服务质量等方面的设想和措施。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通过有效的营销策略和会员推荐计划，成功吸引新会员加入，会员数量稳步增长。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会员数量增长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通过定期举办会员活动、增加课程种类等方式，提高会员的参与度和活跃度。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会员活跃度提升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定期开展会员满意度调查，收集会员对健身房环境、课程、服务等方面的反馈，结果显示大部分会员对健身房的整体满意度较高。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针对调查中反映的问题，及时采取措施进行改进，如优化课程安排、提升服务质量等，以提高会员满意度。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会员满意度调查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问题改进与措施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满意度调查结果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课程销售业绩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通过有效的销售策略和促销活动，课程销售额达到预期目标，并实现稳步增长。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课程推广效果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通过社交媒体、线下活动等多种渠道进行课程推广，提高品牌知名度和课程曝光率，吸引更多潜在用户前来体验。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课程销售与推广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私教服务数量与质量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提供个性化的私教服务，根据会员需求制定训练计划，确保私教课程的专业性和有效性。同时，注重与会员的沟通与反馈，不断优化私教服务质量。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私教客户满意度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定期收集私教客户对教练专业度、服务态度等方面的反馈，结果显示大部分客户对私教服务表示满意。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私教服务成果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热情、专业地接待来访会员，提供健身房及课程介绍，解答会员疑问。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会员接待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通过沟通了解会员需求、身体状况及运动经验，为会员提供个性化的健身建议。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会员接待与咨询流程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健身计划制定与执行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根据会员需求和身体状况，制定科学合理的健身计划，明确锻炼目标、频率、强度等。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指导会员按照计划进行锻炼，跟踪记录锻炼情况，及时调整计划以确保效果。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针对不同会员需求，设计多样化的健身课程，包括力量训练、有氧运动、瑜伽等。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采用专业且富有互动性的教学方式，激发会员锻炼兴趣，提高锻炼效果。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与健身房其他教练及工作人员保持密切合作，共同为会员提供优质服务。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定期与团队成员沟通交流，分享工作经验和教学方法，提升团队整体实力。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https://d.book118.com/625233201031011101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2024-09-09T10:28:18.798</cp:lastPrinted>
  <dcterms:created xsi:type="dcterms:W3CDTF">2024-09-09T02:28:18Z</dcterms:created>
  <dcterms:modified xsi:type="dcterms:W3CDTF">2024-09-09T02:28:21Z</dcterms:modified>
</cp:coreProperties>
</file>