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26FFE-638D-44B4-AA61-37D0F257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BC270-9A73-45AA-A71B-08A1BBE4A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D238B-6674-4871-83DB-3343B1F8E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F8B8B-F11B-45C8-BEED-E3A84067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EDA51-3315-453B-AB88-EB1CEE8BC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5A441-A4AB-48B1-954F-968727DC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5A889-53FA-4F71-BB78-55CC668CE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C3E2A-8DED-4D93-BCAA-C17A1A830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A8943-EB99-4159-A9D6-D7CBCD4C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8596D-795E-4F1A-8CBE-EBD092E6B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6AD77-49FB-4C9A-968F-72BB121B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403342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预防近视的PPT课件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预防近视的方法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近视的矫正方法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03" r="277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近视的主要表现是远视力减退，近视力正常，容易产生视疲劳。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近视是指眼睛在调节松弛状态下，平行光线经眼的屈光系统折射后，焦点落在视网膜之前的一种屈光状态。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轻度近视（-3.0D以下）、中度近视（-3.0D至-6.0D）、高度近视（-6.0D以上）。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按照近视度数分类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单纯性近视、复合性近视、混合性近视。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按照屈光分类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近视具有一定的遗传倾向，尤其是高度近视。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" r="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长时间近距离看电子屏幕、缺乏户外活动等环境因素也是导致近视的主要原因。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一些眼部疾病如角膜病变、晶状体病变等也可能导致近视。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近视导致视力下降，影响日常生活，如驾驶、运动等。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近视患者由于视力不佳，容易在运动或日常活动中受伤。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近视患者可能因为视力问题而影响社交，如无法看清人脸等。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近视可能使孩子在课堂上无法看清黑板，导致注意力不集中。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近视影响阅读和写作，降低学习效率。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影响未来职业选择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高度近视可能限制某些专业和职业的选择，如军事、航天等。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对学习的影响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增加眼部疾病风险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近视患者更容易患上眼部疾病，如青光眼、白内障等。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视疲劳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长时间用眼可能导致视疲劳，出现头痛、眼部不适等症状。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长期视力不佳可能对患者的心理健康造成一定影响。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预防近视的方法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https://d.book118.com/625240334231011110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2024-09-16T01:38:56.392</cp:lastPrinted>
  <dcterms:created xsi:type="dcterms:W3CDTF">2024-09-15T17:38:56Z</dcterms:created>
  <dcterms:modified xsi:type="dcterms:W3CDTF">2024-09-15T17:38:58Z</dcterms:modified>
</cp:coreProperties>
</file>