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3F2EE-4F05-4427-9E8F-7955FF212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77E8F-E5BA-4704-BC35-63CB8BEBC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8A9B0-9624-47B5-8FF3-F67795534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681BCA-BEA4-4B94-B3C0-9E910786F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F35FA-E88C-4A62-9309-3EA228A36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2DA5D5-D81A-460E-BEEF-99913F2C8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92015-9624-41C3-B289-89CC91F4D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E530CE-F1EB-4211-B02C-4CA66319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3C20C-657C-43C6-81E3-06BE7EFFE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0E96F-BE9D-465E-8712-975A967D5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CC77F-E057-4AA7-90BC-AC3E3D11D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4210300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国家公务员制度14公务员辞职与辞退\n## 1.国家公务员制度的基本概念与意义\n### 1.1国家公务员制度的定义与特点\n### 1.2国家公务员制度的历史沿革\n### 1.3国家公务员制度在社会治理中的作用\n## 2.公务员辞职与辞退的相关法律法规\n### 2.1公务员辞职与辞退的法律依据\n### 2.2公务员辞职与辞退的程序规定\n### 2.3公务员辞职与辞退的法律后果\n## 3.公务员辞职的原因与影响\n### 3.1公务员辞职的主要原因分析\n### 3.2公务员辞职对政府运作的影响\n### 3.3公务员辞职对公务员队伍建设的启示\n## 4.公务员辞退的原因与影响\n### 4.1公务员辞退的主要原因分析\n### 4.2公务员辞退对政府运作的影响\n### 4.3公务员辞退对公务员队伍建设的启示\n## 5.完善公务员辞职与辞退制度的建议\n### 5.1完善公务员辞职与辞退的法律法规\n### 5.2加强公务员队伍的培训和激励\n### 5.3提高公务员队伍的治理能力与水平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国家公务员制度14公务员辞职与辞退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国家公务员制度的基本概念与意义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国家公务员制度是一种人事管理制度</a:t>
                </a:r>
                <a:endParaRPr/>
              </a:p>
            </p:txBody>
          </p:sp>
          <p:sp>
            <p:nvSpPr>
              <p:cNvPr id="1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旨在规范国家公务员的招聘、选拔、培训、考核、奖惩等方面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保障公务员队伍的稳定性和专业化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促进政府运作的高效和廉洁</a:t>
                </a:r>
                <a:endParaRPr/>
              </a:p>
            </p:txBody>
          </p:sp>
          <p:sp>
            <p:nvSpPr>
              <p:cNvPr id="1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国家公务员制度的特点</a:t>
                </a:r>
                <a:endParaRPr/>
              </a:p>
            </p:txBody>
          </p:sp>
          <p:sp>
            <p:nvSpPr>
              <p:cNvPr id="1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具有一定的政治性和阶级性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坚持德才兼备的选拔标准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实行严格的考核和奖惩制度</a:t>
                </a:r>
                <a:endParaRPr/>
              </a:p>
            </p:txBody>
          </p:sp>
          <p:sp>
            <p:nvSpPr>
              <p:cNvPr id="1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国家公务员制度的定义与特点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国家公务员制度的历史沿革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中国国家公务员制度的历史沿革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封建社会的官员选拔制度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新中国成立后的干部管理制度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改革开放后的国家公务员制度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西方国家公务员制度的历史沿革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古典时期的文官制度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资本主义时期的公务员制度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20世纪以来的公共部门人力资源管理改革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国家公务员制度在社会治理中的作用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国家公务员制度对政府运作的影响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保障政府运作的高效和廉洁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促进政府决策的科学化和民主化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提高政府公信力和执行力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国家公务员制度对社会稳定的作用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维护社会公正和法治秩序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促进社会资源的合理分配和公平利用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保障人民群众的基本权益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公务员辞职与辞退的相关法律法规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公务员辞职的法律依据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《中华人民共和国公务员法》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《公务员辞去公职规定》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各地公务员辞职相关规定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公务员辞退的法律依据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《中华人民共和国公务员法》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《公务员辞退规定》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各地公务员辞退相关规定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公务员辞职与辞退的法律依据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公务员辞职与辞退的程序规定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公务员辞职的程序规定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提交辞职申请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经过审批和同意后办理离职手续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交接工作内容和财产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公务员辞退的程序规定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对存在问题的公务员进行调查和处理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征求公务员本人意见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经过审批同意后办理辞退手续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公务员辞职的法律后果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失去公务员身份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取消相关待遇和福利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可能面临法律责任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公务员辞退的法律后果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失去公务员身份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取消相关待遇和福利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可能面临法律责任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公务员辞职与辞退的法律后果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公务员辞职的原因与影响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职业发展受限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晋升机会有限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缺乏职业发展空间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工作压力大和任务繁重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薪酬待遇不满意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薪酬待遇低于同行业平均水平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薪酬待遇与工作付出不成正比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福利待遇不完善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个人原因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其他个人原因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公务员辞职的主要原因分析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https://d.book118.com/625242103002011112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国家公务员制度14公务员辞职与辞退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2024-09-18T02:22:28.821</cp:lastPrinted>
  <dcterms:created xsi:type="dcterms:W3CDTF">2024-09-17T18:22:28Z</dcterms:created>
  <dcterms:modified xsi:type="dcterms:W3CDTF">2024-09-17T18:22:30Z</dcterms:modified>
</cp:coreProperties>
</file>