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4D474-7DFD-4590-B221-D2DC23A8F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BDEB8-5E68-4CEE-8939-238CF39A7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84916-ED9D-4020-99EC-6449908AE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A90C6-DA95-433D-9E4D-FCABEBBA5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32AA8D-D8B3-4A27-8952-09B557F7C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F71B70-97E6-4E6E-A880-F12D15B41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50423-4043-43D8-AC0A-944835EF7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AD043-0927-4635-A56A-DFF0C8509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02371-BD76-43E0-9F19-22F539295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06674-A230-459E-8771-3B2C28A5E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FBE92-10B6-46C5-A2E5-DD8A3BC6C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42220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低血容量性休克查房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低血容量性休克概述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低血容量性休克的治疗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低血容量性休克的护理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低血容量性休克的预防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低血容量性休克概述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低血容量性休克是由于体内血液容量不足，导致组织器官得不到足够的灌注，引发一系列生理、病理变化的临床综合征。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低血压、心动过速、呼吸急促、少尿或无尿、皮肤湿冷、意识改变等。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失血、脱水、烧伤、严重感染等。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有效循环血容量减少，导致组织器官灌注不足，细胞代谢紊乱和功能受损。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6056" b="160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根据休克严重程度，可表现为血压下降、心率增快、呼吸急促、意识改变等。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根据患者病史、体查和必要的实验室检查，如血常规、血气分析等，综合评估病情，确定治疗方案。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低血容量性休克的治疗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早期复苏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及时发现并诊断低血容量性休克，采取相应措施进行早期复苏。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保持气道通畅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确保患者呼吸道畅通，必要时进行气管插管或机械通气。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维持呼吸和循环功能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维持患者的正常呼吸和循环功能，保证重要脏器的血液供应。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首选平衡盐溶液，如乳酸林格氏液，以恢复血容量和细胞外液。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补充晶体液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控制输液速度和量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根据患者的血红蛋白和红细胞压积水平，必要时输注红细胞、血浆或血小板。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根据患者的血压、心率、尿量等指标，控制输液速度和总量，避免过量引起心肺负担加重。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液体复苏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监测药物反应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密切观察患者血压、心率等指标，根据情况调整药物剂量和输注速度。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避免长时间使用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血管活性药物应作为临时措施，避免长时间使用导致器官损害。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选择合适的血管活性药物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如多巴胺、去甲肾上腺素等，以升高血压、改善组织灌注。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血管活性药物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https://d.book118.com/625242220302011103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2024-09-13T06:29:29.157</cp:lastPrinted>
  <dcterms:created xsi:type="dcterms:W3CDTF">2024-09-12T22:29:29Z</dcterms:created>
  <dcterms:modified xsi:type="dcterms:W3CDTF">2024-09-12T22:29:31Z</dcterms:modified>
</cp:coreProperties>
</file>