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F434F-1722-4642-B1E3-23AB42E5B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537FC-20CB-4481-B67C-F1D4F729D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2505F-FDD8-4717-9D5E-3AD4D139E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1380B-BD64-468F-B580-4A09364E5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AFB247-9F4C-4B3E-884C-CA9EAC34A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7E454-5950-4671-A836-83E48F8CF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06B125-963B-45F2-990C-2E3347DD5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F7BD7-4AD2-465C-900F-9FBCDB25C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AE1B4-01B7-46AD-97FF-5BB817CEA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7BB28-C24F-4C01-869A-62904B30B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181A6-84E1-41C9-9AC3-DE4060CEC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43123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克服社交焦虑的策略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行为改变策略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心理治疗与药物辅助策略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预防与长期管理策略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社交焦虑是指在社交场合中，个体由于担心自己的表现会被他人负面评价而产生的紧张、不安和不自信的心理状态。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社交焦虑的表现包括紧张、出汗、心跳加速、呼吸急促、颤抖、口干、难以集中注意力、思维混乱、语言不流畅等身体和心理症状。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社交焦虑表现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社交焦虑定义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21" r="303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66" r="308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373" r="273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个体的性格特质、自尊心、自我效能感、应对方式等因素都可能导致社交焦虑。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家庭环境、学校环境、社会环境等也可能对个体的社交焦虑产生影响。例如，长期处于压力环境下的人更容易产生社交焦虑。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社交焦虑的成因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512" r="135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020" b="160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社交焦虑的影响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社交焦虑会导致个体产生自卑、孤独、沮丧等负面情绪，影响心理健康。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社交焦虑会影响个体的社交行为，使个体回避社交场合，减少社交活动，从而影响人际关系和职业发展。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长期的社交焦虑可能导致个体出现失眠、食欲不振、头痛等生理症状，影响身体健康。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意识到并记录下自己在社交场合中出现的负面自我评价，如“我不够好”、“他们会嘲笑我”等。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识别负面自我评价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471" r="74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质疑负面自我评价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对这些评价进行客观分析，找出其中的不合理之处，并尝试用更积极、现实的想法来替代它们。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与他人交流并寻求他们的反馈，以了解自己在社交场合中的真实表现，从而更准确地评估自己。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挑战负面自我评价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在社交场合中，将注意力集中在积极的方面，如与他人的共同点、有趣的话题等，以增加自信和积极情绪。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关注积极方面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在面临社交挑战时，给自己鼓励和支持，用积极的语言和自己对话，如“我能做到”、“我有能力应对这个挑战”等。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学会自我激励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" r="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尝试以乐观的态度看待社交场合中的困难和挑战，相信自己有能力克服它们，并从中学习和成长。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培养乐观态度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培养积极思维模式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逐步暴露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通过渐进式的方式让自己逐渐暴露在所恐惧的社交场合中，从较为轻松的环境开始，逐步挑战自己。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承认恐惧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首先，要意识到自己的社交焦虑是一种正常的情绪反应，不要因此而感到羞耻或自责。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深呼吸与放松技巧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在社交场合中感到紧张时，尝试进行深呼吸、渐进性肌肉松弛等放松技巧，以缓解身体紧张和焦虑情绪。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0010" b="1001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" r="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379" r="1337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接受并面对恐惧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渐进性肌肉松弛法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通过紧张和松弛不同肌肉群来放松身体。这种方法有助于减轻身体的紧张感，进而缓解社交焦虑。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冥想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通过冥想练习，培养内心的平静和专注力。冥想有助于减轻焦虑和压力，提高情绪稳定性。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在社交场合感到紧张时，通过深呼吸来放松身体。深呼吸可以降低心率和血压，从而减轻紧张和焦虑。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深呼吸与放松技巧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通过积极的自我对话和思考模式，重塑对社交场合的认知。关注积极方面，减少消极想法的影响。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每天记录一些感激的事情，关注生活中的积极因素。这种方法有助于培养感恩心态，提高幸福感和情绪稳定性。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记录感恩日记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参与喜欢的活动或爱好，增加积极情绪的体验。这种乐趣可以转移注意力，减轻社交焦虑的压力。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寻找乐趣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积极情绪的培养与维持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https://d.book118.com/625243123300011044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2024-09-07T07:12:12.200</cp:lastPrinted>
  <dcterms:created xsi:type="dcterms:W3CDTF">2024-09-06T23:12:12Z</dcterms:created>
  <dcterms:modified xsi:type="dcterms:W3CDTF">2024-09-06T23:12:14Z</dcterms:modified>
</cp:coreProperties>
</file>