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42E78-A15D-4BDB-846E-19D2E7B61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02F83-59AB-4C5C-BC0B-F833C326B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72B28-7719-498C-A63B-67DC5BCC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0C888-06E2-44CA-8255-3E0B96FB1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00A12-4078-4605-9BBF-D7403B80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D30E2-52AC-4FC6-8023-B90C6A6A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960C7-E2E1-4A56-AE00-A74D23D8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62237-8757-4985-92F5-92580725A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E81D9-A157-4362-B6A9-A4012D3B5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02E8A-3377-43A0-AAD8-5AFF0D228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F02E3-1CA8-4944-A478-EACE56A5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4432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细胞分离与胞内产物的溶解_生物分离工程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细胞分离技术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胞内产物溶解技术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细胞分离与胞内产物溶解的应用实例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生物分离工程概述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生物分离工程是生物工程领域的重要分支，旨在从生物混合物中分离、纯化和浓缩目标产物。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生物分离工程涉及多种技术和方法，如沉淀、萃取、层析、电泳和膜分离等。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生物分离工程在生物医药、生物化工、食品工业等领域具有广泛应用。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细胞分离是从生物混合物中分离出目标细胞的过程，对于研究细胞功能和制备细胞产品具有重要意义。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胞内产物溶解是将细胞内的目标产物释放出来，以便进一步分离和纯化。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细胞分离与胞内产物溶解是生物分离工程中的关键步骤，直接影响后续分离效果和产品质量。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细胞分离与胞内产物溶解的重要性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报告目的和主要内容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介绍细胞分离与胞内产物溶解的原理、方法和技术，以及其在生物分离工程中的应用。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细胞分离的基本原理和方法，包括机械法、化学法和生物法；介绍胞内产物溶解的常用技术和方法，如破碎法、渗透法和酶解法；探讨细胞分离与胞内产物溶解在生物医药、生物化工和食品工业等领域的应用实例；总结细胞分离与胞内产物溶解的发展趋势和挑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细胞分离技术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利用超声波的空化作用和机械振动，使细胞壁破裂，细胞内容物释放出来。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利用研磨器将组织研磨成细胞悬液，通过过滤或离心等方法分离细胞。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将组织放入匀浆器中，加入适量的缓冲液或培养基，进行高速匀浆，使细胞从组织中释放出来。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机械法细胞分离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过滤法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利用不同孔径的滤膜或滤器，将细胞悬液中的细胞与杂质分离。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离心法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利用离心力将细胞悬液中的细胞与液体分离，包括差速离心、密度梯度离心等方法。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电泳法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在电场作用下，利用细胞的电泳性质进行分离，如介电泳、电旋转等。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物理法细胞分离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酶解法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利用特定的酶类，如蛋白酶、纤维素酶等，降解细胞壁或细胞膜，使细胞从组织中释放出来。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化学裂解法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利用化学试剂，如表面活性剂、有机溶剂等，破坏细胞膜结构，使细胞内容物释放出来。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利用特异性抗体与细胞表面抗原结合，通过免疫沉淀、免疫磁珠等方法分离目标细胞。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化学法细胞分离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将组织或细胞放入培养基中进行培养，通过细胞的增殖和分化，获得目标细胞。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细胞融合法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利用生物技术手段，如基因工程、细胞工程等，将不同来源的细胞进行融合，获得具有特定功能的杂交细胞。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细胞分选法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利用细胞的生物学特性，如细胞大小、形状、密度、表面标记等，通过流式细胞仪等设备对细胞进行分选和分离。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生物法细胞分离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胞内产物溶解技术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渗透压法溶解胞内产物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高渗溶液法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利用高浓度溶液使细胞脱水，改变细胞壁通透性，促使胞内产物释放。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低渗溶液法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通过降低溶液渗透压，使水分进入细胞，导致细胞膨胀破裂，释放胞内产物。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利用酸性溶液破坏细胞壁结构，使胞内产物暴露于溶液中。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采用碱性溶液对细胞壁进行破坏，促使胞内产物溶解。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酸碱法溶解胞内产物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碱解法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酸解法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针对细胞壁成分选择合适的酶，如纤维素酶、果胶酶等。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优化酶解温度、pH值、酶浓度等条件，提高酶解效率。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酶解条件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酶解法溶解胞内产物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采用超声波、微波等物理手段破坏细胞结构，促进胞内产物溶解。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利用有机溶剂、表面活性剂等化学物质改变细胞壁通透性，实现胞内产物的溶解。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其他溶解技术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https://d.book118.com/625244321003011114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2024-09-20T23:06:22.882</cp:lastPrinted>
  <dcterms:created xsi:type="dcterms:W3CDTF">2024-09-20T15:06:22Z</dcterms:created>
  <dcterms:modified xsi:type="dcterms:W3CDTF">2024-09-20T15:06:25Z</dcterms:modified>
</cp:coreProperties>
</file>