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21E01-1A4D-4CC6-847D-C62C8DE56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EE918E-C8C6-4219-8381-E6C4AE227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54FDE-3787-4F86-A3B8-7B7107520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47CED1-428F-4B07-9257-3F0DED25D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D20199-E7E8-403F-AA87-53C252F1E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E344C9-8BA3-4BFE-8741-794C6C2AA7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728D82-6C73-4BC8-B2D2-77DE24FD9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B82EFE-2BB8-41CA-83DA-D18D8E025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7E676-C3FD-47B9-9409-F1AFD5CBF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A0EB5-FEDA-4ED3-8D4C-4F6235143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E90741-A8FF-4284-A219-2BD5DCD73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301123322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心水生产车间安全管理培训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心水生产车间安全管理制度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心水生产车间安全风险评估与控制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心水生产车间安全防护措施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心水生产车间安全事故应对与处理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心水生产车间安全管理案例分享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心水生产车间安全概述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https://d.book118.com/625301123322011033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2024-08-29T02:52:02.571</cp:lastPrinted>
  <dcterms:created xsi:type="dcterms:W3CDTF">2024-08-28T18:52:02Z</dcterms:created>
  <dcterms:modified xsi:type="dcterms:W3CDTF">2024-08-28T18:52:04Z</dcterms:modified>
</cp:coreProperties>
</file>