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46.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xml" /><Relationship Id="rId3" Type="http://schemas.openxmlformats.org/officeDocument/2006/relationships/image" Target="../media/image3.png" /><Relationship Id="rId4" Type="http://schemas.openxmlformats.org/officeDocument/2006/relationships/tags" Target="../tags/tag5.xml"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xml" /><Relationship Id="rId3" Type="http://schemas.openxmlformats.org/officeDocument/2006/relationships/image" Target="../media/image2.png" /><Relationship Id="rId4" Type="http://schemas.openxmlformats.org/officeDocument/2006/relationships/tags" Target="../tags/tag7.xml" /><Relationship Id="rId5" Type="http://schemas.openxmlformats.org/officeDocument/2006/relationships/image" Target="../media/image3.png"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1.xml" /><Relationship Id="rId3" Type="http://schemas.openxmlformats.org/officeDocument/2006/relationships/image" Target="../media/image3.png" /><Relationship Id="rId4" Type="http://schemas.openxmlformats.org/officeDocument/2006/relationships/tags" Target="../tags/tag12.xml" /><Relationship Id="rId5"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image" Target="../media/image3.png" /><Relationship Id="rId4" Type="http://schemas.openxmlformats.org/officeDocument/2006/relationships/tags" Target="../tags/tag14.xml" /><Relationship Id="rId5"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5.xml" /><Relationship Id="rId3" Type="http://schemas.openxmlformats.org/officeDocument/2006/relationships/image" Target="../media/image2.png" /><Relationship Id="rId4" Type="http://schemas.openxmlformats.org/officeDocument/2006/relationships/tags" Target="../tags/tag16.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7.xml" /><Relationship Id="rId3" Type="http://schemas.openxmlformats.org/officeDocument/2006/relationships/image" Target="../media/image3.png" /><Relationship Id="rId4" Type="http://schemas.openxmlformats.org/officeDocument/2006/relationships/tags" Target="../tags/tag18.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9.xml" /><Relationship Id="rId3" Type="http://schemas.openxmlformats.org/officeDocument/2006/relationships/image" Target="../media/image3.png" /><Relationship Id="rId4" Type="http://schemas.openxmlformats.org/officeDocument/2006/relationships/tags" Target="../tags/tag2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1.xml" /><Relationship Id="rId3" Type="http://schemas.openxmlformats.org/officeDocument/2006/relationships/image" Target="../media/image3.png" /><Relationship Id="rId4" Type="http://schemas.openxmlformats.org/officeDocument/2006/relationships/tags" Target="../tags/tag22.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6.xml" /><Relationship Id="rId3" Type="http://schemas.openxmlformats.org/officeDocument/2006/relationships/image" Target="../media/image3.png"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32.xml" /><Relationship Id="rId10" Type="http://schemas.openxmlformats.org/officeDocument/2006/relationships/tags" Target="../tags/tag39.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33.xml" /><Relationship Id="rId4" Type="http://schemas.openxmlformats.org/officeDocument/2006/relationships/image" Target="../media/image3.png"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40.xml"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41.xml" /><Relationship Id="rId4" Type="http://schemas.openxmlformats.org/officeDocument/2006/relationships/image" Target="../media/image3.png"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49.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0.xml" /><Relationship Id="rId4" Type="http://schemas.openxmlformats.org/officeDocument/2006/relationships/image" Target="../media/image3.png"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58.xml" /><Relationship Id="rId10" Type="http://schemas.openxmlformats.org/officeDocument/2006/relationships/tags" Target="../tags/tag65.xml" /><Relationship Id="rId11" Type="http://schemas.openxmlformats.org/officeDocument/2006/relationships/tags" Target="../tags/tag66.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9.xml" /><Relationship Id="rId4" Type="http://schemas.openxmlformats.org/officeDocument/2006/relationships/image" Target="../media/image3.png"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67.xml" /><Relationship Id="rId10" Type="http://schemas.openxmlformats.org/officeDocument/2006/relationships/tags" Target="../tags/tag74.xml" /><Relationship Id="rId11" Type="http://schemas.openxmlformats.org/officeDocument/2006/relationships/tags" Target="../tags/tag75.xml" /><Relationship Id="rId12" Type="http://schemas.openxmlformats.org/officeDocument/2006/relationships/tags" Target="../tags/tag76.xml" /><Relationship Id="rId13" Type="http://schemas.openxmlformats.org/officeDocument/2006/relationships/tags" Target="../tags/tag77.xml" /><Relationship Id="rId14"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68.xml" /><Relationship Id="rId4" Type="http://schemas.openxmlformats.org/officeDocument/2006/relationships/image" Target="../media/image3.png"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5.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79.xml" /><Relationship Id="rId4" Type="http://schemas.openxmlformats.org/officeDocument/2006/relationships/image" Target="../media/image3.png"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FE8628-0B6D-42D8-B9A1-87CB5216E3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E80D0B-E925-498A-BE85-F01DE5351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A3E93D-B3AA-470C-B1F5-9A07EF9A7C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436FF8-79C5-439C-828B-22CD0F15C4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B3C5FD-D5C8-4F17-95A2-5E9C789455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185965-C354-4DDD-BDF6-F12CDADAF8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108FB6-9107-4CED-9237-75CC0A91F6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910C8E-5EB2-46AB-B5FD-C8425C92C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E3BC48-6EA5-4CF5-9C7D-35A75F4A04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6DCA8B-709B-4C69-93D5-A254362AD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140DCA-6E87-4123-80A5-C3F687EE2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5" name="图片 4"/>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日期占位符 15"/>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18" name="灯片编号占位符 17"/>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2" name="标题 2"/>
          <p:cNvSpPr/>
          <p:nvPr>
            <p:ph type="ctrTitle" idx="2" hasCustomPrompt="1"/>
            <p:custDataLst>
              <p:tags r:id="rId3"/>
            </p:custDataLst>
          </p:nvPr>
        </p:nvSpPr>
        <p:spPr>
          <a:xfrm>
            <a:off x="6299269" y="2095765"/>
            <a:ext cx="4825365" cy="1846659"/>
          </a:xfrm>
        </p:spPr>
        <p:txBody>
          <a:bodyPr vert="horz" wrap="square" lIns="0" tIns="0" rIns="0" bIns="0" rtlCol="0" anchor="b" anchorCtr="0">
            <a:normAutofit lnSpcReduction="10000"/>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1" i="0" u="none" strike="noStrike" kern="1200" cap="none" spc="600" normalizeH="0" baseline="0" noProof="0">
                <a:ln>
                  <a:noFill/>
                </a:ln>
                <a:solidFill>
                  <a:schemeClr val="lt1"/>
                </a:solidFill>
                <a:effectLst/>
                <a:uLnTx/>
                <a:uFillTx/>
                <a:latin typeface="Arial" pitchFamily="34" charset="0"/>
                <a:ea typeface="汉仪乐喵体W" panose="00020600040101010101" charset="-122"/>
                <a:cs typeface="+mj-cs"/>
                <a:sym typeface="Arial" pitchFamily="34" charset="0"/>
              </a:defRPr>
            </a:lvl1pPr>
          </a:lstStyle>
          <a:p>
            <a:pPr lvl="0"/>
            <a:r>
              <a:rPr>
                <a:sym typeface="+mn-ea"/>
              </a:rPr>
              <a:t>编辑标题</a:t>
            </a:r>
            <a:endParaRPr>
              <a:sym typeface="+mn-ea"/>
            </a:endParaRPr>
          </a:p>
        </p:txBody>
      </p:sp>
      <p:sp>
        <p:nvSpPr>
          <p:cNvPr id="3" name="副标题 3"/>
          <p:cNvSpPr/>
          <p:nvPr>
            <p:ph type="subTitle" idx="3" hasCustomPrompt="1"/>
            <p:custDataLst>
              <p:tags r:id="rId4"/>
            </p:custDataLst>
          </p:nvPr>
        </p:nvSpPr>
        <p:spPr>
          <a:xfrm>
            <a:off x="6299269" y="4115857"/>
            <a:ext cx="4826000" cy="370205"/>
          </a:xfrm>
        </p:spPr>
        <p:txBody>
          <a:bodyPr vert="horz" wrap="square" lIns="0" tIns="0" rIns="0" bIns="0" rtlCol="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2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sym typeface="Arial" pitchFamily="34" charset="0"/>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3" name="图片 2"/>
          <p:cNvPicPr>
            <a:picLocks noChangeAspect="1"/>
          </p:cNvPicPr>
          <p:nvPr>
            <p:custDataLst>
              <p:tags r:id="rId2"/>
            </p:custDataLst>
          </p:nvPr>
        </p:nvPicPr>
        <p:blipFill>
          <a:blip r:embed="rId1"/>
          <a:stretch>
            <a:fillRect/>
          </a:stretch>
        </p:blipFill>
        <p:spPr>
          <a:xfrm>
            <a:off x="215153" y="1811319"/>
            <a:ext cx="2439665" cy="323535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7" name="图片 6"/>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8" name="标题 5"/>
          <p:cNvSpPr>
            <a:spLocks noGrp="1"/>
          </p:cNvSpPr>
          <p:nvPr>
            <p:ph type="ctrTitle" idx="2" hasCustomPrompt="1"/>
            <p:custDataLst>
              <p:tags r:id="rId7"/>
            </p:custDataLst>
          </p:nvPr>
        </p:nvSpPr>
        <p:spPr>
          <a:xfrm>
            <a:off x="4521871" y="3613741"/>
            <a:ext cx="6857365" cy="582930"/>
          </a:xfrm>
        </p:spPr>
        <p:txBody>
          <a:bodyPr vert="horz" wrap="square" lIns="0" tIns="0" rIns="0" bIns="0" rtlCol="0" anchor="b" anchorCtr="0">
            <a:normAutofit/>
          </a:bodyPr>
          <a:lstStyle>
            <a:lvl1pPr marL="0" marR="0" algn="l" defTabSz="914400" rtl="0" eaLnBrk="1" fontAlgn="auto" latinLnBrk="0" hangingPunct="1">
              <a:lnSpc>
                <a:spcPct val="120000"/>
              </a:lnSpc>
              <a:spcBef>
                <a:spcPct val="0"/>
              </a:spcBef>
              <a:buClrTx/>
              <a:buSzTx/>
              <a:buFontTx/>
              <a:buNone/>
              <a:defRPr kumimoji="0" lang="zh-CN" altLang="en-US" sz="3160" b="1" i="0" u="none" strike="noStrike" kern="1200" cap="none" spc="300" normalizeH="0" baseline="0" noProof="1">
                <a:solidFill>
                  <a:schemeClr val="dk1">
                    <a:lumMod val="85000"/>
                    <a:lumOff val="15000"/>
                  </a:schemeClr>
                </a:solidFill>
                <a:uFillTx/>
                <a:latin typeface="Arial" pitchFamily="34" charset="0"/>
                <a:ea typeface="汉仪乐喵体W" panose="00020600040101010101" charset="-122"/>
                <a:cs typeface="+mj-cs"/>
              </a:defRPr>
            </a:lvl1pPr>
          </a:lstStyle>
          <a:p>
            <a:pPr lvl="0"/>
            <a:r>
              <a:rPr>
                <a:sym typeface="+mn-ea"/>
              </a:rPr>
              <a:t>编辑标题</a:t>
            </a:r>
            <a:endParaRPr>
              <a:sym typeface="+mn-ea"/>
            </a:endParaRPr>
          </a:p>
        </p:txBody>
      </p:sp>
      <p:sp>
        <p:nvSpPr>
          <p:cNvPr id="9" name="副标题 7"/>
          <p:cNvSpPr>
            <a:spLocks noGrp="1"/>
          </p:cNvSpPr>
          <p:nvPr>
            <p:ph type="subTitle" idx="3" hasCustomPrompt="1"/>
            <p:custDataLst>
              <p:tags r:id="rId8"/>
            </p:custDataLst>
          </p:nvPr>
        </p:nvSpPr>
        <p:spPr>
          <a:xfrm>
            <a:off x="4521871" y="4261441"/>
            <a:ext cx="6857365" cy="1669926"/>
          </a:xfrm>
        </p:spPr>
        <p:txBody>
          <a:bodyPr vert="horz" wrap="square" lIns="0" tIns="0" rIns="0" bIns="0" rtlCol="0">
            <a:normAutofit/>
          </a:bodyPr>
          <a:lstStyle>
            <a:lvl1pPr marL="0" marR="0" indent="0" algn="l" defTabSz="914400" rtl="0" eaLnBrk="1" fontAlgn="auto" latinLnBrk="0" hangingPunct="1">
              <a:lnSpc>
                <a:spcPct val="130000"/>
              </a:lnSpc>
              <a:spcBef>
                <a:spcPct val="0"/>
              </a:spcBef>
              <a:spcAft>
                <a:spcPct val="0"/>
              </a:spcAft>
              <a:buClrTx/>
              <a:buSzTx/>
              <a:buFont typeface="Arial" pitchFamily="34" charset="0"/>
              <a:buNone/>
              <a:defRPr kumimoji="0" lang="zh-CN" altLang="en-US" sz="1600" b="0" i="0" u="none" strike="noStrike" kern="1200" cap="none" spc="200" normalizeH="0" baseline="0" noProof="1">
                <a:solidFill>
                  <a:schemeClr val="dk1">
                    <a:lumMod val="65000"/>
                    <a:lumOff val="35000"/>
                  </a:schemeClr>
                </a:solidFill>
                <a:uFillTx/>
                <a:latin typeface="Arial" pitchFamily="34" charset="0"/>
                <a:ea typeface="幼圆" panose="02010509060101010101" charset="-122"/>
                <a:cs typeface="+mn-cs"/>
                <a:sym typeface="+mn-ea"/>
              </a:defRPr>
            </a:lvl1pPr>
            <a:lvl2pPr marL="457200" indent="0" algn="l" defTabSz="914400" rtl="0" eaLnBrk="1" fontAlgn="auto" latinLnBrk="0" hangingPunct="1">
              <a:lnSpc>
                <a:spcPct val="130000"/>
              </a:lnSpc>
              <a:spcBef>
                <a:spcPct val="0"/>
              </a:spcBef>
              <a:spcAft>
                <a:spcPts val="750"/>
              </a:spcAft>
              <a:buFont typeface="Arial" pitchFamily="34" charset="0"/>
              <a:buNone/>
              <a:tabLst>
                <a:tab pos="1609725"/>
              </a:tabLst>
              <a:defRPr sz="2000" u="none" strike="noStrike" kern="1200" cap="none" spc="0" normalizeH="0" baseline="0">
                <a:solidFill>
                  <a:schemeClr val="tx1">
                    <a:tint val="75000"/>
                  </a:schemeClr>
                </a:solidFill>
                <a:uFillTx/>
                <a:latin typeface="Arial" pitchFamily="34" charset="0"/>
                <a:ea typeface="微软雅黑"/>
                <a:cs typeface="+mn-cs"/>
              </a:defRPr>
            </a:lvl2pPr>
            <a:lvl3pPr marL="914400" indent="0" algn="l" defTabSz="914400" rtl="0" eaLnBrk="1" fontAlgn="auto" latinLnBrk="0" hangingPunct="1">
              <a:lnSpc>
                <a:spcPct val="130000"/>
              </a:lnSpc>
              <a:spcBef>
                <a:spcPct val="0"/>
              </a:spcBef>
              <a:spcAft>
                <a:spcPts val="750"/>
              </a:spcAft>
              <a:buFont typeface="Arial" pitchFamily="34" charset="0"/>
              <a:buNone/>
              <a:defRPr sz="1800" u="none" strike="noStrike" kern="1200" cap="none" spc="0" normalizeH="0" baseline="0">
                <a:solidFill>
                  <a:schemeClr val="tx1">
                    <a:tint val="75000"/>
                  </a:schemeClr>
                </a:solidFill>
                <a:uFillTx/>
                <a:latin typeface="Arial" pitchFamily="34" charset="0"/>
                <a:ea typeface="微软雅黑"/>
                <a:cs typeface="+mn-cs"/>
              </a:defRPr>
            </a:lvl3pPr>
            <a:lvl4pPr marL="13716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4pPr>
            <a:lvl5pPr marL="18288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5pPr>
            <a:lvl6pPr marL="22860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itchFamily="34" charset="0"/>
                <a:ea typeface="幼圆" panose="02010509060101010101" charset="-122"/>
              </a:defRPr>
            </a:lvl1pPr>
            <a:lvl2pPr eaLnBrk="1" fontAlgn="auto" latinLnBrk="0" hangingPunct="1">
              <a:defRPr sz="1600">
                <a:solidFill>
                  <a:schemeClr val="tx1"/>
                </a:solidFill>
                <a:latin typeface="Arial" pitchFamily="34" charset="0"/>
                <a:ea typeface="幼圆" panose="02010509060101010101" charset="-122"/>
              </a:defRPr>
            </a:lvl2pPr>
            <a:lvl3pPr eaLnBrk="1" fontAlgn="auto" latinLnBrk="0" hangingPunct="1">
              <a:defRPr sz="1600">
                <a:solidFill>
                  <a:schemeClr val="tx1"/>
                </a:solidFill>
                <a:latin typeface="Arial" pitchFamily="34" charset="0"/>
                <a:ea typeface="幼圆" panose="02010509060101010101" charset="-122"/>
              </a:defRPr>
            </a:lvl3pPr>
            <a:lvl4pPr eaLnBrk="1" fontAlgn="auto" latinLnBrk="0" hangingPunct="1">
              <a:defRPr sz="1600">
                <a:solidFill>
                  <a:schemeClr val="tx1"/>
                </a:solidFill>
                <a:latin typeface="Arial" pitchFamily="34" charset="0"/>
                <a:ea typeface="幼圆" panose="02010509060101010101" charset="-122"/>
              </a:defRPr>
            </a:lvl4pPr>
            <a:lvl5pPr eaLnBrk="1" fontAlgn="auto" latinLnBrk="0" hangingPunct="1">
              <a:defRPr sz="160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1" name="图片 10"/>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幼圆" panose="0201050906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幼圆" panose="0201050906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9" name="灯片编号占位符 8"/>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1488228" y="1234440"/>
            <a:ext cx="3309682" cy="438912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2" name="标题 1"/>
          <p:cNvSpPr>
            <a:spLocks noGrp="1"/>
          </p:cNvSpPr>
          <p:nvPr>
            <p:ph type="title"/>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4" name="灯片编号占位符 3"/>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幼圆" panose="02010509060101010101"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竖排标题 1"/>
          <p:cNvSpPr>
            <a:spLocks noGrp="1"/>
          </p:cNvSpPr>
          <p:nvPr>
            <p:ph type="title" orient="ver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669925" y="952500"/>
            <a:ext cx="9828101" cy="5388907"/>
          </a:xfrm>
        </p:spPr>
        <p:txBody>
          <a:bodyPr vert="eaVert"/>
          <a:lstStyle>
            <a:lvl1pPr indent="0" eaLnBrk="1" fontAlgn="auto" latinLnBrk="0" hangingPunct="1">
              <a:defRPr>
                <a:solidFill>
                  <a:schemeClr val="tx1"/>
                </a:solidFill>
                <a:latin typeface="Arial" pitchFamily="34" charset="0"/>
                <a:ea typeface="幼圆" panose="02010509060101010101" charset="-122"/>
              </a:defRPr>
            </a:lvl1pPr>
            <a:lvl2pPr indent="0" eaLnBrk="1" fontAlgn="auto" latinLnBrk="0" hangingPunct="1">
              <a:defRPr>
                <a:solidFill>
                  <a:schemeClr val="tx1"/>
                </a:solidFill>
                <a:latin typeface="Arial" pitchFamily="34" charset="0"/>
                <a:ea typeface="幼圆" panose="02010509060101010101" charset="-122"/>
              </a:defRPr>
            </a:lvl2pPr>
            <a:lvl3pPr indent="0" eaLnBrk="1" fontAlgn="auto" latinLnBrk="0" hangingPunct="1">
              <a:defRPr>
                <a:solidFill>
                  <a:schemeClr val="tx1"/>
                </a:solidFill>
                <a:latin typeface="Arial" pitchFamily="34" charset="0"/>
                <a:ea typeface="幼圆" panose="02010509060101010101" charset="-122"/>
              </a:defRPr>
            </a:lvl3pPr>
            <a:lvl4pPr indent="0" eaLnBrk="1" fontAlgn="auto" latinLnBrk="0" hangingPunct="1">
              <a:defRPr>
                <a:solidFill>
                  <a:schemeClr val="tx1"/>
                </a:solidFill>
                <a:latin typeface="Arial" pitchFamily="34" charset="0"/>
                <a:ea typeface="幼圆" panose="02010509060101010101" charset="-122"/>
              </a:defRPr>
            </a:lvl4pPr>
            <a:lvl5pPr indent="0" eaLnBrk="1" fontAlgn="auto" latinLnBrk="0" hangingPunct="1">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669930" y="952508"/>
            <a:ext cx="10852237" cy="5388907"/>
          </a:xfrm>
        </p:spPr>
        <p:txBody>
          <a:bodyPr/>
          <a:lstStyle>
            <a:lvl1pPr>
              <a:defRPr>
                <a:solidFill>
                  <a:schemeClr val="tx1"/>
                </a:solidFill>
                <a:latin typeface="Arial" pitchFamily="34" charset="0"/>
                <a:ea typeface="幼圆" panose="02010509060101010101" charset="-122"/>
              </a:defRPr>
            </a:lvl1pPr>
            <a:lvl2pPr>
              <a:defRPr>
                <a:solidFill>
                  <a:schemeClr val="tx1"/>
                </a:solidFill>
                <a:latin typeface="Arial" pitchFamily="34" charset="0"/>
                <a:ea typeface="幼圆" panose="02010509060101010101" charset="-122"/>
              </a:defRPr>
            </a:lvl2pPr>
            <a:lvl3pPr>
              <a:defRPr>
                <a:solidFill>
                  <a:schemeClr val="tx1"/>
                </a:solidFill>
                <a:latin typeface="Arial" pitchFamily="34" charset="0"/>
                <a:ea typeface="幼圆" panose="02010509060101010101" charset="-122"/>
              </a:defRPr>
            </a:lvl3pPr>
            <a:lvl4pPr>
              <a:defRPr>
                <a:solidFill>
                  <a:schemeClr val="tx1"/>
                </a:solidFill>
                <a:latin typeface="Arial" pitchFamily="34" charset="0"/>
                <a:ea typeface="幼圆" panose="02010509060101010101" charset="-122"/>
              </a:defRPr>
            </a:lvl4pPr>
            <a:lvl5pPr>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2" name="图片 1"/>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6" name="文本占位符 4"/>
          <p:cNvSpPr/>
          <p:nvPr>
            <p:ph type="body" idx="1" hasCustomPrompt="1"/>
            <p:custDataLst>
              <p:tags r:id="rId3"/>
            </p:custDataLst>
          </p:nvPr>
        </p:nvSpPr>
        <p:spPr>
          <a:xfrm>
            <a:off x="6604687" y="2463322"/>
            <a:ext cx="4825403" cy="640394"/>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4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7" name="标题 5"/>
          <p:cNvSpPr/>
          <p:nvPr>
            <p:ph type="title" hasCustomPrompt="1"/>
            <p:custDataLst>
              <p:tags r:id="rId4"/>
            </p:custDataLst>
          </p:nvPr>
        </p:nvSpPr>
        <p:spPr>
          <a:xfrm>
            <a:off x="6604053" y="3256115"/>
            <a:ext cx="4826038" cy="1138555"/>
          </a:xfrm>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600" b="1" i="0" u="none" strike="noStrike" kern="1200" cap="none" spc="700" normalizeH="0" baseline="0" noProof="0">
                <a:ln>
                  <a:noFill/>
                </a:ln>
                <a:solidFill>
                  <a:schemeClr val="lt1"/>
                </a:solidFill>
                <a:effectLst/>
                <a:uLnTx/>
                <a:uFillTx/>
                <a:latin typeface="Arial" pitchFamily="34" charset="0"/>
                <a:ea typeface="汉仪乐喵体W" panose="00020600040101010101" charset="-122"/>
                <a:cs typeface="+mj-cs"/>
                <a:sym typeface="+mn-ea"/>
              </a:defRPr>
            </a:lvl1pPr>
          </a:lstStyle>
          <a:p>
            <a:pPr lvl="0"/>
            <a:r>
              <a:rPr>
                <a:sym typeface="+mn-ea"/>
              </a:rPr>
              <a:t>编辑标题</a:t>
            </a:r>
            <a:endParaRPr>
              <a:sym typeface="+mn-ea"/>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custDataLst>
              <p:tags r:id="rId5"/>
            </p:custDataLst>
          </p:nvPr>
        </p:nvSpPr>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sp>
        <p:nvSpPr>
          <p:cNvPr id="9" name="矩形 8"/>
          <p:cNvSpPr/>
          <p:nvPr>
            <p:custDataLst>
              <p:tags r:id="rId1"/>
            </p:custDataLst>
          </p:nvPr>
        </p:nvSpPr>
        <p:spPr>
          <a:xfrm>
            <a:off x="294600" y="302400"/>
            <a:ext cx="11602796" cy="6253188"/>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294600" y="3024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177310" y="5835510"/>
            <a:ext cx="720090" cy="720090"/>
          </a:xfrm>
          <a:prstGeom prst="rect">
            <a:avLst/>
          </a:prstGeom>
        </p:spPr>
      </p:pic>
      <p:sp>
        <p:nvSpPr>
          <p:cNvPr id="2" name="标题 1"/>
          <p:cNvSpPr>
            <a:spLocks noGrp="1"/>
          </p:cNvSpPr>
          <p:nvPr>
            <p:ph type="title" hasCustomPrompt="1"/>
            <p:custDataLst>
              <p:tags r:id="rId6"/>
            </p:custDataLst>
          </p:nvPr>
        </p:nvSpPr>
        <p:spPr>
          <a:xfrm>
            <a:off x="1281600" y="1249200"/>
            <a:ext cx="9626400" cy="723600"/>
          </a:xfrm>
        </p:spPr>
        <p:txBody>
          <a:bodyPr anchor="ctr"/>
          <a:lstStyle>
            <a:lvl1pPr>
              <a:defRPr sz="32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1281113" y="2163600"/>
            <a:ext cx="9626600" cy="3445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10" name="矩形 9"/>
          <p:cNvSpPr/>
          <p:nvPr>
            <p:custDataLst>
              <p:tags r:id="rId1"/>
            </p:custDataLst>
          </p:nvPr>
        </p:nvSpPr>
        <p:spPr>
          <a:xfrm>
            <a:off x="0" y="-10800"/>
            <a:ext cx="4827588" cy="68687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hasCustomPrompt="1"/>
            <p:custDataLst>
              <p:tags r:id="rId6"/>
            </p:custDataLst>
          </p:nvPr>
        </p:nvSpPr>
        <p:spPr>
          <a:xfrm>
            <a:off x="583200" y="770400"/>
            <a:ext cx="3960000" cy="882000"/>
          </a:xfrm>
        </p:spPr>
        <p:txBody>
          <a:bodyPr anchor="ctr" anchorCtr="0"/>
          <a:lstStyle>
            <a:lvl1pPr>
              <a:defRPr sz="3600" baseline="0">
                <a:solidFill>
                  <a:schemeClr val="tx1"/>
                </a:solidFill>
                <a:latin typeface="Arial" pitchFamily="34" charset="0"/>
                <a:ea typeface="幼圆" panose="02010509060101010101" charset="-122"/>
              </a:defRPr>
            </a:lvl1pPr>
          </a:lstStyle>
          <a:p>
            <a:r>
              <a:rPr lang="zh-CN" altLang="en-US"/>
              <a:t>单击编辑标题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586800" y="1764000"/>
            <a:ext cx="3956400" cy="4093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5101200" y="769938"/>
            <a:ext cx="6480000" cy="5087937"/>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10800"/>
            <a:ext cx="12189600" cy="2660396"/>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108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12000" y="781200"/>
            <a:ext cx="10976400" cy="626400"/>
          </a:xfrm>
        </p:spPr>
        <p:txBody>
          <a:bodyPr anchor="ctr"/>
          <a:lstStyle>
            <a:lvl1pPr algn="ctr">
              <a:defRPr sz="36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612000" y="1659600"/>
            <a:ext cx="10975975" cy="828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1"/>
            </p:custDataLst>
          </p:nvPr>
        </p:nvSpPr>
        <p:spPr>
          <a:xfrm>
            <a:off x="612775" y="2808000"/>
            <a:ext cx="10965600" cy="34308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10" name="矩形 9"/>
          <p:cNvSpPr/>
          <p:nvPr>
            <p:custDataLst>
              <p:tags r:id="rId1"/>
            </p:custDataLst>
          </p:nvPr>
        </p:nvSpPr>
        <p:spPr>
          <a:xfrm>
            <a:off x="0" y="5029200"/>
            <a:ext cx="12189600" cy="18288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04800" y="669600"/>
            <a:ext cx="10976400" cy="565200"/>
          </a:xfrm>
        </p:spPr>
        <p:txBody>
          <a:bodyPr anchor="ctr" anchorCtr="0"/>
          <a:lstStyle>
            <a:lvl1pPr algn="ctr">
              <a:defRPr sz="32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604837" y="1681200"/>
            <a:ext cx="10990800" cy="3211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1"/>
            </p:custDataLst>
          </p:nvPr>
        </p:nvSpPr>
        <p:spPr>
          <a:xfrm>
            <a:off x="594000" y="5180400"/>
            <a:ext cx="11001600" cy="10116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10" name="矩形 9"/>
          <p:cNvSpPr/>
          <p:nvPr>
            <p:custDataLst>
              <p:tags r:id="rId1"/>
            </p:custDataLst>
          </p:nvPr>
        </p:nvSpPr>
        <p:spPr>
          <a:xfrm>
            <a:off x="0" y="-10800"/>
            <a:ext cx="12189600" cy="9144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p:custDataLst>
              <p:tags r:id="rId6"/>
            </p:custDataLst>
          </p:nvPr>
        </p:nvSpPr>
        <p:spPr>
          <a:xfrm>
            <a:off x="579600" y="237600"/>
            <a:ext cx="11037600" cy="441964"/>
          </a:xfrm>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579600" y="1663200"/>
            <a:ext cx="53424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6242400" y="1663200"/>
            <a:ext cx="53676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2"/>
            </p:custDataLst>
          </p:nvPr>
        </p:nvSpPr>
        <p:spPr>
          <a:xfrm>
            <a:off x="572400" y="4816800"/>
            <a:ext cx="53424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3"/>
            </p:custDataLst>
          </p:nvPr>
        </p:nvSpPr>
        <p:spPr>
          <a:xfrm>
            <a:off x="6253200" y="4813200"/>
            <a:ext cx="53676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9" name="矩形 8"/>
          <p:cNvSpPr/>
          <p:nvPr>
            <p:custDataLst>
              <p:tags r:id="rId1"/>
            </p:custDataLst>
          </p:nvPr>
        </p:nvSpPr>
        <p:spPr>
          <a:xfrm>
            <a:off x="0" y="959400"/>
            <a:ext cx="12189600" cy="49391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0436061" y="-10801"/>
            <a:ext cx="1753527" cy="1753527"/>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5104461"/>
            <a:ext cx="1753527" cy="1753527"/>
          </a:xfrm>
          <a:prstGeom prst="rect">
            <a:avLst/>
          </a:prstGeom>
        </p:spPr>
      </p:pic>
      <p:sp>
        <p:nvSpPr>
          <p:cNvPr id="2" name="标题 1"/>
          <p:cNvSpPr>
            <a:spLocks noGrp="1"/>
          </p:cNvSpPr>
          <p:nvPr>
            <p:ph type="title" hasCustomPrompt="1"/>
            <p:custDataLst>
              <p:tags r:id="rId6"/>
            </p:custDataLst>
          </p:nvPr>
        </p:nvSpPr>
        <p:spPr>
          <a:xfrm>
            <a:off x="1522800" y="1339200"/>
            <a:ext cx="9144000" cy="2386800"/>
          </a:xfrm>
        </p:spPr>
        <p:txBody>
          <a:bodyPr anchor="b"/>
          <a:lstStyle>
            <a:lvl1pPr algn="ctr">
              <a:defRPr sz="60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1522413" y="3862800"/>
            <a:ext cx="9144000" cy="1656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79742" y="6349833"/>
            <a:ext cx="2700000" cy="316800"/>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116000" y="6349833"/>
            <a:ext cx="3960000" cy="316800"/>
          </a:xfrm>
          <a:prstGeom prst="rect">
            <a:avLst/>
          </a:prstGeom>
        </p:spPr>
        <p:txBody>
          <a:bodyPr vert="horz" wrap="square"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itchFamily="34" charset="0"/>
          <a:ea typeface="幼圆" panose="02010509060101010101"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幼圆" panose="02010509060101010101"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19" Type="http://schemas.openxmlformats.org/officeDocument/2006/relationships/tags" Target="../tags/tag106.xml" /><Relationship Id="rId2" Type="http://schemas.openxmlformats.org/officeDocument/2006/relationships/notesSlide" Target="../notesSlides/notesSlide2.xml" /><Relationship Id="rId20" Type="http://schemas.openxmlformats.org/officeDocument/2006/relationships/tags" Target="../tags/tag107.xml" /><Relationship Id="rId21" Type="http://schemas.openxmlformats.org/officeDocument/2006/relationships/tags" Target="../tags/tag108.xml" /><Relationship Id="rId22" Type="http://schemas.openxmlformats.org/officeDocument/2006/relationships/tags" Target="../tags/tag109.xml" /><Relationship Id="rId23" Type="http://schemas.openxmlformats.org/officeDocument/2006/relationships/tags" Target="../tags/tag110.xml" /><Relationship Id="rId24" Type="http://schemas.openxmlformats.org/officeDocument/2006/relationships/tags" Target="../tags/tag111.xml" /><Relationship Id="rId25" Type="http://schemas.openxmlformats.org/officeDocument/2006/relationships/tags" Target="../tags/tag112.xml" /><Relationship Id="rId26" Type="http://schemas.openxmlformats.org/officeDocument/2006/relationships/tags" Target="../tags/tag113.xml" /><Relationship Id="rId27" Type="http://schemas.openxmlformats.org/officeDocument/2006/relationships/tags" Target="../tags/tag114.xml" /><Relationship Id="rId28" Type="http://schemas.openxmlformats.org/officeDocument/2006/relationships/tags" Target="../tags/tag115.xml" /><Relationship Id="rId29" Type="http://schemas.openxmlformats.org/officeDocument/2006/relationships/tags" Target="../tags/tag116.xml" /><Relationship Id="rId3" Type="http://schemas.openxmlformats.org/officeDocument/2006/relationships/image" Target="../media/image2.png" /><Relationship Id="rId30" Type="http://schemas.openxmlformats.org/officeDocument/2006/relationships/tags" Target="../tags/tag117.xml" /><Relationship Id="rId31" Type="http://schemas.openxmlformats.org/officeDocument/2006/relationships/tags" Target="../tags/tag118.xml" /><Relationship Id="rId32" Type="http://schemas.openxmlformats.org/officeDocument/2006/relationships/tags" Target="../tags/tag119.xml" /><Relationship Id="rId33" Type="http://schemas.openxmlformats.org/officeDocument/2006/relationships/tags" Target="../tags/tag120.xml" /><Relationship Id="rId34" Type="http://schemas.openxmlformats.org/officeDocument/2006/relationships/tags" Target="../tags/tag121.xml" /><Relationship Id="rId35" Type="http://schemas.openxmlformats.org/officeDocument/2006/relationships/tags" Target="../tags/tag122.xml" /><Relationship Id="rId36" Type="http://schemas.openxmlformats.org/officeDocument/2006/relationships/tags" Target="../tags/tag123.xml" /><Relationship Id="rId37" Type="http://schemas.openxmlformats.org/officeDocument/2006/relationships/tags" Target="../tags/tag124.xml" /><Relationship Id="rId38" Type="http://schemas.openxmlformats.org/officeDocument/2006/relationships/tags" Target="../tags/tag125.xml" /><Relationship Id="rId4" Type="http://schemas.openxmlformats.org/officeDocument/2006/relationships/tags" Target="../tags/tag92.xml" /><Relationship Id="rId5" Type="http://schemas.openxmlformats.org/officeDocument/2006/relationships/image" Target="../media/image3.png"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31.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32.xml" /><Relationship Id="rId14" Type="http://schemas.openxmlformats.org/officeDocument/2006/relationships/tags" Target="../tags/tag13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tags" Target="../tags/tag126.xml" /><Relationship Id="rId5" Type="http://schemas.openxmlformats.org/officeDocument/2006/relationships/image" Target="../media/image3.png"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ags" Target="../tags/tag148.xml" /><Relationship Id="rId19" Type="http://schemas.openxmlformats.org/officeDocument/2006/relationships/tags" Target="../tags/tag149.xml" /><Relationship Id="rId2" Type="http://schemas.openxmlformats.org/officeDocument/2006/relationships/notesSlide" Target="../notesSlides/notesSlide4.xml" /><Relationship Id="rId20" Type="http://schemas.openxmlformats.org/officeDocument/2006/relationships/tags" Target="../tags/tag150.xml" /><Relationship Id="rId21" Type="http://schemas.openxmlformats.org/officeDocument/2006/relationships/tags" Target="../tags/tag151.xml" /><Relationship Id="rId22" Type="http://schemas.openxmlformats.org/officeDocument/2006/relationships/tags" Target="../tags/tag152.xml" /><Relationship Id="rId23" Type="http://schemas.openxmlformats.org/officeDocument/2006/relationships/tags" Target="../tags/tag153.xml" /><Relationship Id="rId24" Type="http://schemas.openxmlformats.org/officeDocument/2006/relationships/tags" Target="../tags/tag154.xml" /><Relationship Id="rId25" Type="http://schemas.openxmlformats.org/officeDocument/2006/relationships/tags" Target="../tags/tag155.xml" /><Relationship Id="rId26" Type="http://schemas.openxmlformats.org/officeDocument/2006/relationships/tags" Target="../tags/tag156.xml" /><Relationship Id="rId27" Type="http://schemas.openxmlformats.org/officeDocument/2006/relationships/tags" Target="../tags/tag157.xml" /><Relationship Id="rId28" Type="http://schemas.openxmlformats.org/officeDocument/2006/relationships/tags" Target="../tags/tag158.xml" /><Relationship Id="rId29" Type="http://schemas.openxmlformats.org/officeDocument/2006/relationships/tags" Target="../tags/tag159.xml" /><Relationship Id="rId3" Type="http://schemas.openxmlformats.org/officeDocument/2006/relationships/tags" Target="../tags/tag134.xml" /><Relationship Id="rId30" Type="http://schemas.openxmlformats.org/officeDocument/2006/relationships/tags" Target="../tags/tag160.xml" /><Relationship Id="rId31" Type="http://schemas.openxmlformats.org/officeDocument/2006/relationships/tags" Target="../tags/tag161.xml" /><Relationship Id="rId32" Type="http://schemas.openxmlformats.org/officeDocument/2006/relationships/tags" Target="../tags/tag162.xml" /><Relationship Id="rId33" Type="http://schemas.openxmlformats.org/officeDocument/2006/relationships/tags" Target="../tags/tag163.xml" /><Relationship Id="rId34" Type="http://schemas.openxmlformats.org/officeDocument/2006/relationships/tags" Target="../tags/tag164.xml" /><Relationship Id="rId35" Type="http://schemas.openxmlformats.org/officeDocument/2006/relationships/tags" Target="../tags/tag165.xml" /><Relationship Id="rId36" Type="http://schemas.openxmlformats.org/officeDocument/2006/relationships/tags" Target="../tags/tag166.xml" /><Relationship Id="rId37" Type="http://schemas.openxmlformats.org/officeDocument/2006/relationships/tags" Target="../tags/tag167.xml" /><Relationship Id="rId38" Type="http://schemas.openxmlformats.org/officeDocument/2006/relationships/tags" Target="../tags/tag168.xml" /><Relationship Id="rId39" Type="http://schemas.openxmlformats.org/officeDocument/2006/relationships/tags" Target="../tags/tag169.xml" /><Relationship Id="rId4" Type="http://schemas.openxmlformats.org/officeDocument/2006/relationships/tags" Target="../tags/tag135.xml" /><Relationship Id="rId40" Type="http://schemas.openxmlformats.org/officeDocument/2006/relationships/tags" Target="../tags/tag170.xml" /><Relationship Id="rId41" Type="http://schemas.openxmlformats.org/officeDocument/2006/relationships/tags" Target="../tags/tag171.xml" /><Relationship Id="rId42" Type="http://schemas.openxmlformats.org/officeDocument/2006/relationships/tags" Target="../tags/tag172.xml" /><Relationship Id="rId43" Type="http://schemas.openxmlformats.org/officeDocument/2006/relationships/tags" Target="../tags/tag173.xml" /><Relationship Id="rId44" Type="http://schemas.openxmlformats.org/officeDocument/2006/relationships/tags" Target="../tags/tag174.xml" /><Relationship Id="rId45" Type="http://schemas.openxmlformats.org/officeDocument/2006/relationships/tags" Target="../tags/tag175.xml" /><Relationship Id="rId46" Type="http://schemas.openxmlformats.org/officeDocument/2006/relationships/tags" Target="../tags/tag176.xml" /><Relationship Id="rId47" Type="http://schemas.openxmlformats.org/officeDocument/2006/relationships/tags" Target="../tags/tag177.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3.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84.xml" /><Relationship Id="rId14" Type="http://schemas.openxmlformats.org/officeDocument/2006/relationships/tags" Target="../tags/tag185.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tags" Target="../tags/tag178.xml" /><Relationship Id="rId5" Type="http://schemas.openxmlformats.org/officeDocument/2006/relationships/image" Target="../media/image3.png"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2" Type="http://schemas.openxmlformats.org/officeDocument/2006/relationships/notesSlide" Target="../notesSlides/notesSlide6.xml" /><Relationship Id="rId3" Type="http://schemas.openxmlformats.org/officeDocument/2006/relationships/image" Target="../media/image9.png"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image" Target="../media/image10.png" /><Relationship Id="rId7" Type="http://schemas.openxmlformats.org/officeDocument/2006/relationships/tags" Target="../tags/tag188.xml" /><Relationship Id="rId8" Type="http://schemas.openxmlformats.org/officeDocument/2006/relationships/image" Target="../media/image11.png" /><Relationship Id="rId9" Type="http://schemas.openxmlformats.org/officeDocument/2006/relationships/tags" Target="../tags/tag18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2" Type="http://schemas.openxmlformats.org/officeDocument/2006/relationships/notesSlide" Target="../notesSlides/notesSlide7.xml" /><Relationship Id="rId3" Type="http://schemas.openxmlformats.org/officeDocument/2006/relationships/image" Target="../media/image9.png"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image" Target="../media/image10.png" /><Relationship Id="rId7" Type="http://schemas.openxmlformats.org/officeDocument/2006/relationships/tags" Target="../tags/tag195.xml" /><Relationship Id="rId8" Type="http://schemas.openxmlformats.org/officeDocument/2006/relationships/image" Target="../media/image11.png" /><Relationship Id="rId9" Type="http://schemas.openxmlformats.org/officeDocument/2006/relationships/tags" Target="../tags/tag19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5.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206.xml" /><Relationship Id="rId14" Type="http://schemas.openxmlformats.org/officeDocument/2006/relationships/tags" Target="../tags/tag207.xml" /><Relationship Id="rId2" Type="http://schemas.openxmlformats.org/officeDocument/2006/relationships/notesSlide" Target="../notesSlides/notesSlide8.xml" /><Relationship Id="rId3" Type="http://schemas.openxmlformats.org/officeDocument/2006/relationships/image" Target="../media/image2.png" /><Relationship Id="rId4" Type="http://schemas.openxmlformats.org/officeDocument/2006/relationships/tags" Target="../tags/tag200.xml" /><Relationship Id="rId5" Type="http://schemas.openxmlformats.org/officeDocument/2006/relationships/image" Target="../media/image3.png"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2.xml" /><Relationship Id="rId2" Type="http://schemas.openxmlformats.org/officeDocument/2006/relationships/notesSlide" Target="../notesSlides/notesSlide9.xml" /><Relationship Id="rId3" Type="http://schemas.openxmlformats.org/officeDocument/2006/relationships/image" Target="../media/image2.png" /><Relationship Id="rId4" Type="http://schemas.openxmlformats.org/officeDocument/2006/relationships/tags" Target="../tags/tag208.xml" /><Relationship Id="rId5" Type="http://schemas.openxmlformats.org/officeDocument/2006/relationships/image" Target="../media/image3.png"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7.xml" /><Relationship Id="rId2" Type="http://schemas.openxmlformats.org/officeDocument/2006/relationships/notesSlide" Target="../notesSlides/notesSlide10.xml" /><Relationship Id="rId3" Type="http://schemas.openxmlformats.org/officeDocument/2006/relationships/image" Target="../media/image2.png" /><Relationship Id="rId4" Type="http://schemas.openxmlformats.org/officeDocument/2006/relationships/tags" Target="../tags/tag213.xml" /><Relationship Id="rId5" Type="http://schemas.openxmlformats.org/officeDocument/2006/relationships/image" Target="../media/image3.png"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image" Target="../media/image1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2" Type="http://schemas.openxmlformats.org/officeDocument/2006/relationships/notesSlide" Target="../notesSlides/notesSlide11.xml" /><Relationship Id="rId3" Type="http://schemas.openxmlformats.org/officeDocument/2006/relationships/image" Target="../media/image2.png" /><Relationship Id="rId4" Type="http://schemas.openxmlformats.org/officeDocument/2006/relationships/tags" Target="../tags/tag218.xml" /><Relationship Id="rId5" Type="http://schemas.openxmlformats.org/officeDocument/2006/relationships/image" Target="../media/image3.png"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2" Type="http://schemas.openxmlformats.org/officeDocument/2006/relationships/notesSlide" Target="../notesSlides/notesSlide12.xml" /><Relationship Id="rId3" Type="http://schemas.openxmlformats.org/officeDocument/2006/relationships/image" Target="../media/image2.png" /><Relationship Id="rId4" Type="http://schemas.openxmlformats.org/officeDocument/2006/relationships/tags" Target="../tags/tag223.xml" /><Relationship Id="rId5" Type="http://schemas.openxmlformats.org/officeDocument/2006/relationships/image" Target="../media/image3.png"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2" Type="http://schemas.openxmlformats.org/officeDocument/2006/relationships/notesSlide" Target="../notesSlides/notesSlide13.xml" /><Relationship Id="rId3" Type="http://schemas.openxmlformats.org/officeDocument/2006/relationships/image" Target="../media/image2.png" /><Relationship Id="rId4" Type="http://schemas.openxmlformats.org/officeDocument/2006/relationships/tags" Target="../tags/tag228.xml" /><Relationship Id="rId5" Type="http://schemas.openxmlformats.org/officeDocument/2006/relationships/image" Target="../media/image3.png"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image" Target="../media/image1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2" Type="http://schemas.openxmlformats.org/officeDocument/2006/relationships/notesSlide" Target="../notesSlides/notesSlide14.xml" /><Relationship Id="rId3" Type="http://schemas.openxmlformats.org/officeDocument/2006/relationships/image" Target="../media/image2.png" /><Relationship Id="rId4" Type="http://schemas.openxmlformats.org/officeDocument/2006/relationships/tags" Target="../tags/tag233.xml" /><Relationship Id="rId5" Type="http://schemas.openxmlformats.org/officeDocument/2006/relationships/image" Target="../media/image3.png"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3.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244.xml" /><Relationship Id="rId14" Type="http://schemas.openxmlformats.org/officeDocument/2006/relationships/tags" Target="../tags/tag245.xml" /><Relationship Id="rId2" Type="http://schemas.openxmlformats.org/officeDocument/2006/relationships/notesSlide" Target="../notesSlides/notesSlide15.xml" /><Relationship Id="rId3" Type="http://schemas.openxmlformats.org/officeDocument/2006/relationships/image" Target="../media/image2.png" /><Relationship Id="rId4" Type="http://schemas.openxmlformats.org/officeDocument/2006/relationships/tags" Target="../tags/tag238.xml" /><Relationship Id="rId5" Type="http://schemas.openxmlformats.org/officeDocument/2006/relationships/image" Target="../media/image3.png"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30134423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0" name="直接连接符 9"/>
          <p:cNvCxnSpPr/>
          <p:nvPr>
            <p:custDataLst>
              <p:tags r:id="rId3"/>
            </p:custDataLst>
          </p:nvPr>
        </p:nvCxnSpPr>
        <p:spPr>
          <a:xfrm flipH="1">
            <a:off x="6299269" y="4757465"/>
            <a:ext cx="4825366" cy="0"/>
          </a:xfrm>
          <a:prstGeom prst="line">
            <a:avLst/>
          </a:prstGeom>
          <a:ln>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标题 5"/>
          <p:cNvSpPr/>
          <p:nvPr>
            <p:ph type="ctrTitle" idx="2"/>
            <p:custDataLst>
              <p:tags r:id="rId4"/>
            </p:custDataLst>
          </p:nvPr>
        </p:nvSpPr>
        <p:spPr>
          <a:xfrm>
            <a:off x="841375" y="1285875"/>
            <a:ext cx="11190605" cy="1064260"/>
          </a:xfrm>
        </p:spPr>
        <p:txBody>
          <a:bodyPr/>
          <a:lstStyle/>
          <a:p>
            <a:pPr marL="0" indent="0" algn="ctr">
              <a:lnSpc>
                <a:spcPct val="100000"/>
              </a:lnSpc>
              <a:spcBef>
                <a:spcPct val="0"/>
              </a:spcBef>
              <a:spcAft>
                <a:spcPct val="0"/>
              </a:spcAft>
              <a:buSzTx/>
              <a:buNone/>
            </a:pPr>
            <a:r>
              <a:rPr lang="zh-CN" altLang="en-US" sz="4800">
                <a:solidFill>
                  <a:srgbClr val="FFFF00"/>
                </a:solidFill>
                <a:latin typeface="仿宋" panose="02010609060101010101" charset="-122"/>
                <a:ea typeface="微软雅黑"/>
                <a:cs typeface="+mj-ea"/>
              </a:rPr>
              <a:t>泌尿外科专科护士规范化培训教程</a:t>
            </a:r>
            <a:endParaRPr lang="zh-CN" altLang="en-US" sz="4800">
              <a:solidFill>
                <a:srgbClr val="FFFF00"/>
              </a:solidFill>
              <a:latin typeface="仿宋" panose="02010609060101010101" charset="-122"/>
              <a:ea typeface="微软雅黑"/>
              <a:cs typeface="+mj-ea"/>
            </a:endParaRPr>
          </a:p>
        </p:txBody>
      </p:sp>
      <p:sp>
        <p:nvSpPr>
          <p:cNvPr id="7" name="副标题 6"/>
          <p:cNvSpPr/>
          <p:nvPr>
            <p:ph type="subTitle" idx="3"/>
          </p:nvPr>
        </p:nvSpPr>
        <p:spPr>
          <a:xfrm>
            <a:off x="2437130" y="3092450"/>
            <a:ext cx="7999095" cy="370205"/>
          </a:xfrm>
        </p:spPr>
        <p:txBody>
          <a:bodyPr>
            <a:noAutofit/>
          </a:bodyPr>
          <a:lstStyle/>
          <a:p>
            <a:pPr algn="ctr"/>
            <a:r>
              <a:rPr lang="zh-CN" altLang="en-US" sz="2400">
                <a:solidFill>
                  <a:srgbClr val="FFFF00"/>
                </a:solidFill>
                <a:latin typeface="仿宋" panose="02010609060101010101" charset="-122"/>
                <a:ea typeface="微软雅黑"/>
              </a:rPr>
              <a:t>读书笔记</a:t>
            </a:r>
            <a:endParaRPr lang="zh-CN" altLang="en-US" sz="2400">
              <a:solidFill>
                <a:srgbClr val="FFFF00"/>
              </a:solidFill>
              <a:latin typeface="仿宋" panose="02010609060101010101"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4" name="圆角矩形 3"/>
          <p:cNvSpPr/>
          <p:nvPr>
            <p:custDataLst>
              <p:tags r:id="rId7"/>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8"/>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9"/>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10"/>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11"/>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12"/>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3"/>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椭圆 1"/>
          <p:cNvSpPr/>
          <p:nvPr>
            <p:custDataLst>
              <p:tags r:id="rId14"/>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5"/>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6"/>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7"/>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8"/>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9"/>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20"/>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21"/>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22"/>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3"/>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4"/>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5"/>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6"/>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7"/>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8"/>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9"/>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30"/>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31"/>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32"/>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3"/>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4"/>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5"/>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6"/>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7"/>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359EFF">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外科</a:t>
            </a:r>
            <a:endParaRPr lang="zh-CN" altLang="en-US" sz="2000" b="1" spc="300" err="1">
              <a:solidFill>
                <a:srgbClr val="FFFFFF"/>
              </a:solidFill>
              <a:latin typeface="仿宋" panose="02010609060101010101" charset="-122"/>
              <a:ea typeface="仿宋" panose="02010609060101010101" charset="-122"/>
            </a:endParaRPr>
          </a:p>
        </p:txBody>
      </p:sp>
      <p:sp>
        <p:nvSpPr>
          <p:cNvPr id="11"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2"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3"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规范化</a:t>
            </a:r>
            <a:endParaRPr lang="zh-CN" altLang="en-US" spc="300" err="1">
              <a:solidFill>
                <a:srgbClr val="3F3F3F"/>
              </a:solidFill>
              <a:latin typeface="仿宋" panose="02010609060101010101" charset="-122"/>
              <a:ea typeface="仿宋" panose="02010609060101010101" charset="-122"/>
            </a:endParaRPr>
          </a:p>
        </p:txBody>
      </p:sp>
      <p:pic>
        <p:nvPicPr>
          <p:cNvPr id="15"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6"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7"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护士</a:t>
            </a:r>
            <a:endParaRPr lang="zh-CN" altLang="en-US" b="1" spc="300">
              <a:solidFill>
                <a:srgbClr val="FFFFFF"/>
              </a:solidFill>
              <a:latin typeface="仿宋" panose="02010609060101010101" charset="-122"/>
              <a:ea typeface="仿宋" panose="02010609060101010101" charset="-122"/>
            </a:endParaRPr>
          </a:p>
        </p:txBody>
      </p:sp>
      <p:sp>
        <p:nvSpPr>
          <p:cNvPr id="18"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泌尿</a:t>
            </a:r>
            <a:endParaRPr lang="zh-CN" altLang="en-US" b="1" spc="300">
              <a:solidFill>
                <a:srgbClr val="FFFFFF"/>
              </a:solidFill>
              <a:latin typeface="仿宋" panose="02010609060101010101" charset="-122"/>
              <a:ea typeface="仿宋" panose="02010609060101010101" charset="-122"/>
            </a:endParaRPr>
          </a:p>
        </p:txBody>
      </p:sp>
      <p:pic>
        <p:nvPicPr>
          <p:cNvPr id="19"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20"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专科</a:t>
            </a:r>
            <a:endParaRPr lang="zh-CN" altLang="en-US" spc="300" err="1">
              <a:solidFill>
                <a:srgbClr val="3F3F3F"/>
              </a:solidFill>
              <a:latin typeface="仿宋" panose="02010609060101010101" charset="-122"/>
              <a:ea typeface="仿宋" panose="02010609060101010101" charset="-122"/>
            </a:endParaRPr>
          </a:p>
        </p:txBody>
      </p:sp>
      <p:sp>
        <p:nvSpPr>
          <p:cNvPr id="22"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外科</a:t>
            </a:r>
            <a:endParaRPr lang="zh-CN" altLang="en-US" spc="300" err="1">
              <a:solidFill>
                <a:srgbClr val="3F3F3F"/>
              </a:solidFill>
              <a:latin typeface="仿宋" panose="02010609060101010101" charset="-122"/>
              <a:ea typeface="仿宋" panose="02010609060101010101" charset="-122"/>
            </a:endParaRPr>
          </a:p>
        </p:txBody>
      </p:sp>
      <p:sp>
        <p:nvSpPr>
          <p:cNvPr id="31"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护士</a:t>
            </a:r>
            <a:endParaRPr lang="zh-CN" altLang="en-US" spc="300">
              <a:solidFill>
                <a:srgbClr val="3F3F3F"/>
              </a:solidFill>
              <a:latin typeface="仿宋" panose="02010609060101010101" charset="-122"/>
              <a:ea typeface="仿宋" panose="02010609060101010101" charset="-122"/>
            </a:endParaRPr>
          </a:p>
        </p:txBody>
      </p:sp>
      <p:sp>
        <p:nvSpPr>
          <p:cNvPr id="32"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专科</a:t>
            </a:r>
            <a:endParaRPr lang="zh-CN" altLang="en-US" spc="300">
              <a:solidFill>
                <a:srgbClr val="3F3F3F"/>
              </a:solidFill>
              <a:latin typeface="仿宋" panose="02010609060101010101" charset="-122"/>
              <a:ea typeface="仿宋" panose="02010609060101010101" charset="-122"/>
            </a:endParaRPr>
          </a:p>
        </p:txBody>
      </p:sp>
      <p:sp>
        <p:nvSpPr>
          <p:cNvPr id="34"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护理</a:t>
            </a:r>
            <a:endParaRPr lang="zh-CN" altLang="en-US" spc="300">
              <a:solidFill>
                <a:srgbClr val="3F3F3F"/>
              </a:solidFill>
              <a:latin typeface="仿宋" panose="02010609060101010101" charset="-122"/>
              <a:ea typeface="仿宋" panose="02010609060101010101" charset="-122"/>
            </a:endParaRPr>
          </a:p>
        </p:txBody>
      </p:sp>
      <p:sp>
        <p:nvSpPr>
          <p:cNvPr id="35"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规范化</a:t>
            </a:r>
            <a:endParaRPr lang="zh-CN" altLang="en-US" spc="300">
              <a:solidFill>
                <a:srgbClr val="3F3F3F"/>
              </a:solidFill>
              <a:latin typeface="仿宋" panose="02010609060101010101" charset="-122"/>
              <a:ea typeface="仿宋" panose="02010609060101010101" charset="-122"/>
            </a:endParaRPr>
          </a:p>
        </p:txBody>
      </p:sp>
      <p:sp>
        <p:nvSpPr>
          <p:cNvPr id="36"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临床</a:t>
            </a:r>
            <a:endParaRPr lang="zh-CN" altLang="en-US" spc="300">
              <a:solidFill>
                <a:srgbClr val="3F3F3F"/>
              </a:solidFill>
              <a:latin typeface="仿宋" panose="02010609060101010101" charset="-122"/>
              <a:ea typeface="仿宋" panose="02010609060101010101" charset="-122"/>
            </a:endParaRPr>
          </a:p>
        </p:txBody>
      </p:sp>
      <p:sp>
        <p:nvSpPr>
          <p:cNvPr id="37"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技能</a:t>
            </a:r>
            <a:endParaRPr lang="zh-CN" altLang="en-US" spc="300">
              <a:solidFill>
                <a:srgbClr val="3F3F3F"/>
              </a:solidFill>
              <a:latin typeface="仿宋" panose="02010609060101010101" charset="-122"/>
              <a:ea typeface="仿宋" panose="02010609060101010101" charset="-122"/>
            </a:endParaRPr>
          </a:p>
        </p:txBody>
      </p:sp>
      <p:sp>
        <p:nvSpPr>
          <p:cNvPr id="38"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提高</a:t>
            </a:r>
            <a:endParaRPr lang="zh-CN" altLang="en-US" sz="1200" err="1">
              <a:solidFill>
                <a:srgbClr val="3F3F3F"/>
              </a:solidFill>
              <a:latin typeface="仿宋" panose="02010609060101010101" charset="-122"/>
              <a:ea typeface="仿宋" panose="02010609060101010101" charset="-122"/>
            </a:endParaRPr>
          </a:p>
        </p:txBody>
      </p:sp>
      <p:sp>
        <p:nvSpPr>
          <p:cNvPr id="46"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患者</a:t>
            </a:r>
            <a:endParaRPr lang="zh-CN" altLang="en-US" sz="1200" err="1">
              <a:solidFill>
                <a:srgbClr val="3F3F3F"/>
              </a:solidFill>
              <a:latin typeface="仿宋" panose="02010609060101010101" charset="-122"/>
              <a:ea typeface="仿宋" panose="02010609060101010101" charset="-122"/>
            </a:endParaRPr>
          </a:p>
        </p:txBody>
      </p:sp>
      <p:sp>
        <p:nvSpPr>
          <p:cNvPr id="47"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培训</a:t>
            </a:r>
            <a:endParaRPr lang="zh-CN" altLang="en-US" sz="1200" err="1">
              <a:solidFill>
                <a:srgbClr val="3F3F3F"/>
              </a:solidFill>
              <a:latin typeface="仿宋" panose="02010609060101010101" charset="-122"/>
              <a:ea typeface="仿宋" panose="02010609060101010101" charset="-122"/>
            </a:endParaRPr>
          </a:p>
        </p:txBody>
      </p:sp>
      <p:sp>
        <p:nvSpPr>
          <p:cNvPr id="48"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教程</a:t>
            </a:r>
            <a:endParaRPr lang="zh-CN" altLang="en-US" sz="1200" err="1">
              <a:solidFill>
                <a:srgbClr val="3F3F3F"/>
              </a:solidFill>
              <a:latin typeface="仿宋" panose="02010609060101010101" charset="-122"/>
              <a:ea typeface="仿宋" panose="02010609060101010101" charset="-122"/>
            </a:endParaRPr>
          </a:p>
        </p:txBody>
      </p:sp>
      <p:sp>
        <p:nvSpPr>
          <p:cNvPr id="49"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膀胱</a:t>
            </a:r>
            <a:endParaRPr lang="zh-CN" altLang="en-US" sz="1200" err="1">
              <a:solidFill>
                <a:srgbClr val="3F3F3F"/>
              </a:solidFill>
              <a:latin typeface="仿宋" panose="02010609060101010101" charset="-122"/>
              <a:ea typeface="仿宋" panose="02010609060101010101" charset="-122"/>
            </a:endParaRPr>
          </a:p>
        </p:txBody>
      </p:sp>
      <p:sp>
        <p:nvSpPr>
          <p:cNvPr id="50"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详细</a:t>
            </a:r>
            <a:endParaRPr lang="zh-CN" altLang="en-US" sz="1200" err="1">
              <a:solidFill>
                <a:srgbClr val="3F3F3F"/>
              </a:solidFill>
              <a:latin typeface="仿宋" panose="02010609060101010101" charset="-122"/>
              <a:ea typeface="仿宋" panose="02010609060101010101" charset="-122"/>
            </a:endParaRPr>
          </a:p>
        </p:txBody>
      </p:sp>
      <p:sp>
        <p:nvSpPr>
          <p:cNvPr id="51"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疾病</a:t>
            </a:r>
            <a:endParaRPr lang="zh-CN" altLang="en-US" sz="1200">
              <a:solidFill>
                <a:srgbClr val="3F3F3F"/>
              </a:solidFill>
              <a:latin typeface="仿宋" panose="02010609060101010101" charset="-122"/>
              <a:ea typeface="仿宋" panose="02010609060101010101" charset="-122"/>
            </a:endParaRPr>
          </a:p>
        </p:txBody>
      </p:sp>
      <p:sp>
        <p:nvSpPr>
          <p:cNvPr id="52" name="文本框 51"/>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《泌尿外科专科护士规范化培训教程》内容摘要</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《泌尿外科专科护士规范化培训教程》是一本针对泌尿外科专科护士的规范化培训教材。本书旨在提高泌尿外科专科护士的理论知识、实践技能和专业素养，为她们在临床工作中提供实用的指导和帮助。</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首先介绍了泌尿系统的基本知识和泌尿外科护理的发展历程，使读者对泌尿外科护理有一个整体的认识。接着，详细阐述了泌尿外科常见疾病的病因、病理、临床表现、治疗原则和护理要点，包括泌尿系结石、前列腺增生、膀胱癌等疾病。</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还针对泌尿外科护理中的特殊技能和操作进行了详细的讲解，如导尿术、膀胱冲洗术、尿道扩张术等。同时，结合实际案例，深入浅出地分析了泌尿外科护理中的常见问题及应对策略，帮助读者更好地掌握临床实践中的技巧和方法。</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本书强调了泌尿外科专科护士的职业道德和人文关怀，要求护士在工作中患者的心理需求，提高患者的就医体验和满意度。</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泌尿外科专科护士规范化培训教程》是一本内容全面、实用性强、理论与实践相结合的教材。通过学习本书，泌尿外科专科护士可以更好地掌握专业知识，提高技能水平，为患者提供更加专业、优质的护理服务。</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《泌尿外科专科护士规范化培训教程》精彩摘录</a:t>
            </a:r>
            <a:endParaRPr lang="zh-CN" altLang="en-US" sz="2000">
              <a:solidFill>
                <a:schemeClr val="tx1">
                  <a:lumMod val="85000"/>
                  <a:lumOff val="15000"/>
                </a:schemeClr>
              </a:solidFill>
              <a:latin typeface="仿宋" panose="02010609060101010101" charset="-122"/>
              <a:ea typeface="仿宋" panose="02010609060101010101" charset="-122"/>
            </a:endParaRPr>
          </a:p>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在泌尿外科护理领域，知识的更新和技能的进阶是持续不断的。而《泌尿外科专科护士规范化培训教程》就是这样一本引领我们深入探索和实践的指南。它不仅仅是知识的汇总，更是实践经验的结晶，是每一位致力于泌尿外科护理工作者的必备读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护理是一门艺术，技艺的精湛来自于对细节的。”这是书中的一句话，强调了护理工作中细节的重要性。在泌尿外科，每一个细节都可能影响到患者的生命健康，因此，对每一个护理步骤的精准把握，对每一次护理操作的细致执行，都是对患者的尊重和负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技术是基础，关怀是灵魂。”这句话深刻地揭示了护理工作的本质。技术固然重要，它是我们护理工作的基石，但仅有技术是不够的。关怀，是对患者的理解和同情，是对他们心灵的慰藉，是我们护理工作的灵魂。只有技术和关怀并重，才能真正做到以患者为中心，提供优质的护理服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教程中还提到：“在泌尿外科，护理工作的重点不仅在于疾病的护理，更在于患者的生活质量。”这提醒我们，作为泌尿外科专科护士，我们需要更全面地患者的生活质量，包括他们的心理状态、生活习惯、康复训练等各个方面。只有这样，我们才能真正做到为患者提供全方位的护理服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教程还从多个角度探讨了泌尿外科专科护士在工作中可能遇到的各种问题，并给出了详尽的解答和建议。这些内容不仅具有很高的实用价值，也是对实践经验的宝贵总结。</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泌尿外科专科护士规范化培训教程》是一本理论与实践相结合的优秀读物。它不仅可以帮助我们深入理解泌尿外科护理工作的内涵和要求，更可以指导我们在实际工作中如何更好地应用所学知识，提高自己的专业技能和服务水平。无论是对新入行的护士还是资深护士，这都是一本值得一读再读的经典之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阅读感受</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https://d.book118.com/625301344234011104</a:t>
            </a:r>
          </a:p>
        </p:txBody>
      </p:sp>
    </p:spTree>
  </p:cSld>
  <p:clrMapOvr>
    <a:masterClrMapping/>
  </p:clrMapOvr>
  <p:transition/>
  <p:timing/>
</p:sld>
</file>

<file path=ppt/tags/tag1.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3.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bbcf2772b2c343209350ea40fe9b3f86"/>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此处添加副标题内容"/>
  <p:tag name="KSO_WM_UNIT_TEXT_FILL_FORE_SCHEMECOLOR_INDEX" val="13"/>
  <p:tag name="KSO_WM_UNIT_TEXT_FILL_FORE_SCHEMECOLOR_INDEX_BRIGHTNESS" val="0.35"/>
  <p:tag name="KSO_WM_UNIT_TEXT_FILL_TYPE" val="1"/>
  <p:tag name="KSO_WM_UNIT_TYPE" val="b"/>
  <p:tag name="KSO_WM_UNIT_VALUE" val="19"/>
</p:tagLst>
</file>

<file path=ppt/tags/tag4.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xml><?xml version="1.0" encoding="utf-8"?>
<p:tagLst xmlns:p="http://schemas.openxmlformats.org/presentationml/2006/main">
  <p:tag name="KSO_WM_ASSEMBLE_CHIP_INDEX" val="e15ba83617d64fc6b109e9b981a2786d"/>
  <p:tag name="KSO_WM_BEAUTIFY_FLAG" val="#wm#"/>
  <p:tag name="KSO_WM_CHIP_FILLAREA_FILL_RULE" val="{&quot;fill_align&quot;:&quot;l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ab4ece2c928a4baaafb90c3c2e278ac4"/>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7.xml><?xml version="1.0" encoding="utf-8"?>
<p:tagLst xmlns:p="http://schemas.openxmlformats.org/presentationml/2006/main">
  <p:tag name="KSO_WM_ASSEMBLE_CHIP_INDEX" val="8da15b3f4ce2483da3539565a25eaaf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34f37ec0980f47a1af3b7d3af8ed1ab9"/>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xml><?xml version="1.0" encoding="utf-8"?>
<p:tagLst xmlns:p="http://schemas.openxmlformats.org/presentationml/2006/main">
  <p:tag name="KSO_WM_ASSEMBLE_CHIP_INDEX" val="362f32f05c4a4f00ab00d35837cf7c7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b886f1253c3b428282adae0639e94fbb"/>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9.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babe2e0cd4c342568048a050fb317af6"/>
  <p:tag name="KSO_WM_UNIT_DEFAULT_FONT" val="24;32;2"/>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19"/>
</p:tagLst>
</file>

<file path=ppt/tags/tag10.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7a8c00639c474901b56d9777ab95a400"/>
  <p:tag name="KSO_WM_UNIT_DEFAULT_FONT" val="14;16;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输入你的正文，文字是您思想的提炼，为了最终演示发布的良好效果。"/>
  <p:tag name="KSO_WM_UNIT_TEXT_FILL_FORE_SCHEMECOLOR_INDEX" val="13"/>
  <p:tag name="KSO_WM_UNIT_TEXT_FILL_FORE_SCHEMECOLOR_INDEX_BRIGHTNESS" val="0.35"/>
  <p:tag name="KSO_WM_UNIT_TEXT_FILL_TYPE" val="1"/>
  <p:tag name="KSO_WM_UNIT_TYPE" val="b"/>
  <p:tag name="KSO_WM_UNIT_VALUE" val="165"/>
</p:tagLst>
</file>

<file path=ppt/tags/tag1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5.xml><?xml version="1.0" encoding="utf-8"?>
<p:tagLst xmlns:p="http://schemas.openxmlformats.org/presentationml/2006/main">
  <p:tag name="KSO_WM_ASSEMBLE_CHIP_INDEX" val="fd81a4c5f14149d8af6cd44c0f242661"/>
  <p:tag name="KSO_WM_BEAUTIFY_FLAG" val="#wm#"/>
  <p:tag name="KSO_WM_CHIP_FILLAREA_FILL_RULE" val="{&quot;fill_align&quot;:&quot;r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71da2df21867433a8785a6e49e807f6e"/>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16.xml><?xml version="1.0" encoding="utf-8"?>
<p:tagLst xmlns:p="http://schemas.openxmlformats.org/presentationml/2006/main">
  <p:tag name="KSO_WM_ASSEMBLE_CHIP_INDEX" val="80d7ca7f5f494a319fe07cece3ce117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26a788a8b837421390fb74640dd3386e"/>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7.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8.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9.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0.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3.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4.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96d83f363bcc494ea61ee02635dd7cf8"/>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3"/>
  <p:tag name="KSO_WM_UNIT_TEXT_FILL_FORE_SCHEMECOLOR_INDEX_BRIGHTNESS" val="0.35"/>
  <p:tag name="KSO_WM_UNIT_TEXT_FILL_TYPE" val="1"/>
  <p:tag name="KSO_WM_UNIT_TYPE" val="b"/>
  <p:tag name="KSO_WM_UNIT_VALUE" val="18"/>
</p:tagLst>
</file>

<file path=ppt/tags/tag25.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a5f8170114864349bad27e18bf193b90"/>
  <p:tag name="KSO_WM_UNIT_DEFAULT_FONT" val="60;74;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1"/>
  <p:tag name="KSO_WM_UNIT_PRESET_TEXT" val="谢谢观看"/>
  <p:tag name="KSO_WM_UNIT_TEXT_FILL_FORE_SCHEMECOLOR_INDEX" val="13"/>
  <p:tag name="KSO_WM_UNIT_TEXT_FILL_FORE_SCHEMECOLOR_INDEX_BRIGHTNESS" val="0.15"/>
  <p:tag name="KSO_WM_UNIT_TEXT_FILL_TYPE" val="1"/>
  <p:tag name="KSO_WM_UNIT_TYPE" val="a"/>
  <p:tag name="KSO_WM_UNIT_VALUE" val="6"/>
</p:tagLst>
</file>

<file path=ppt/tags/tag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8.xml><?xml version="1.0" encoding="utf-8"?>
<p:tagLst xmlns:p="http://schemas.openxmlformats.org/presentationml/2006/main">
  <p:tag name="KSO_WM_SLIDE_BACKGROUND_TYPE" val="general"/>
</p:tagLst>
</file>

<file path=ppt/tags/tag29.xml><?xml version="1.0" encoding="utf-8"?>
<p:tagLst xmlns:p="http://schemas.openxmlformats.org/presentationml/2006/main">
  <p:tag name="KSO_WM_SLIDE_BACKGROUND_TYPE" val="general"/>
</p:tagLst>
</file>

<file path=ppt/tags/tag30.xml><?xml version="1.0" encoding="utf-8"?>
<p:tagLst xmlns:p="http://schemas.openxmlformats.org/presentationml/2006/main">
  <p:tag name="KSO_WM_SLIDE_BACKGROUND_TYPE" val="general"/>
</p:tagLst>
</file>

<file path=ppt/tags/tag31.xml><?xml version="1.0" encoding="utf-8"?>
<p:tagLst xmlns:p="http://schemas.openxmlformats.org/presentationml/2006/main">
  <p:tag name="KSO_WM_SLIDE_BACKGROUND_TYPE" val="general"/>
</p:tagLst>
</file>

<file path=ppt/tags/tag32.xml><?xml version="1.0" encoding="utf-8"?>
<p:tagLst xmlns:p="http://schemas.openxmlformats.org/presentationml/2006/main">
  <p:tag name="KSO_WM_ASSEMBLE_CHIP_INDEX" val="ca46edf111714b50a52e157a8204f32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frame"/>
  <p:tag name="KSO_WM_TAG_VERSION" val="1.0"/>
  <p:tag name="KSO_WM_TEMPLATE_CATEGORY" val="chip"/>
  <p:tag name="KSO_WM_TEMPLATE_INDEX" val="20201293"/>
  <p:tag name="KSO_WM_UNIT_COMPATIBLE" val="0"/>
  <p:tag name="KSO_WM_UNIT_DEC_AREA_ID" val="6f85697011dd4c36953a7afb80b62e6d"/>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ASSEMBLE_CHIP_INDEX" val="74c6c9ef86c441ffa4c6c1da9248515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frame"/>
  <p:tag name="KSO_WM_TAG_VERSION" val="1.0"/>
  <p:tag name="KSO_WM_TEMPLATE_CATEGORY" val="chip"/>
  <p:tag name="KSO_WM_TEMPLATE_INDEX" val="20201293"/>
  <p:tag name="KSO_WM_UNIT_COMPATIBLE" val="0"/>
  <p:tag name="KSO_WM_UNIT_DEC_AREA_ID" val="86ab4b764f084da0b0502715ef32d348"/>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34.xml><?xml version="1.0" encoding="utf-8"?>
<p:tagLst xmlns:p="http://schemas.openxmlformats.org/presentationml/2006/main">
  <p:tag name="KSO_WM_ASSEMBLE_CHIP_INDEX" val="b95f201a57ca4aad8084c553c63b0aa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frame"/>
  <p:tag name="KSO_WM_TAG_VERSION" val="1.0"/>
  <p:tag name="KSO_WM_TEMPLATE_CATEGORY" val="chip"/>
  <p:tag name="KSO_WM_TEMPLATE_INDEX" val="20201293"/>
  <p:tag name="KSO_WM_UNIT_COMPATIBLE" val="0"/>
  <p:tag name="KSO_WM_UNIT_DEC_AREA_ID" val="20a7f9f60f3246429387fc233527e96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35.xml><?xml version="1.0" encoding="utf-8"?>
<p:tagLst xmlns:p="http://schemas.openxmlformats.org/presentationml/2006/main">
  <p:tag name="KSO_WM_SLIDE_BACKGROUND_TYPE" val="frame"/>
</p:tagLst>
</file>

<file path=ppt/tags/tag36.xml><?xml version="1.0" encoding="utf-8"?>
<p:tagLst xmlns:p="http://schemas.openxmlformats.org/presentationml/2006/main">
  <p:tag name="KSO_WM_SLIDE_BACKGROUND_TYPE" val="frame"/>
</p:tagLst>
</file>

<file path=ppt/tags/tag37.xml><?xml version="1.0" encoding="utf-8"?>
<p:tagLst xmlns:p="http://schemas.openxmlformats.org/presentationml/2006/main">
  <p:tag name="KSO_WM_SLIDE_BACKGROUND_TYPE" val="frame"/>
</p:tagLst>
</file>

<file path=ppt/tags/tag38.xml><?xml version="1.0" encoding="utf-8"?>
<p:tagLst xmlns:p="http://schemas.openxmlformats.org/presentationml/2006/main">
  <p:tag name="KSO_WM_SLIDE_BACKGROUND_TYPE" val="frame"/>
</p:tagLst>
</file>

<file path=ppt/tags/tag39.xml><?xml version="1.0" encoding="utf-8"?>
<p:tagLst xmlns:p="http://schemas.openxmlformats.org/presentationml/2006/main">
  <p:tag name="KSO_WM_SLIDE_BACKGROUND_TYPE" val="frame"/>
</p:tagLst>
</file>

<file path=ppt/tags/tag40.xml><?xml version="1.0" encoding="utf-8"?>
<p:tagLst xmlns:p="http://schemas.openxmlformats.org/presentationml/2006/main">
  <p:tag name="KSO_WM_ASSEMBLE_CHIP_INDEX" val="e977b0a7ba2e438cb853c03727ed247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leftRight"/>
  <p:tag name="KSO_WM_TAG_VERSION" val="1.0"/>
  <p:tag name="KSO_WM_TEMPLATE_CATEGORY" val="chip"/>
  <p:tag name="KSO_WM_TEMPLATE_INDEX" val="20201293"/>
  <p:tag name="KSO_WM_UNIT_COMPATIBLE" val="0"/>
  <p:tag name="KSO_WM_UNIT_DEC_AREA_ID" val="1d59e8ea84f849ada1bcf878678826e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41.xml><?xml version="1.0" encoding="utf-8"?>
<p:tagLst xmlns:p="http://schemas.openxmlformats.org/presentationml/2006/main">
  <p:tag name="KSO_WM_ASSEMBLE_CHIP_INDEX" val="02b7eab650cc40d39006fce446f7fe43"/>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leftRight"/>
  <p:tag name="KSO_WM_TAG_VERSION" val="1.0"/>
  <p:tag name="KSO_WM_TEMPLATE_CATEGORY" val="chip"/>
  <p:tag name="KSO_WM_TEMPLATE_INDEX" val="20201293"/>
  <p:tag name="KSO_WM_UNIT_COMPATIBLE" val="0"/>
  <p:tag name="KSO_WM_UNIT_DEC_AREA_ID" val="2a643f70f90349f49bd0b4e8a8c3011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42.xml><?xml version="1.0" encoding="utf-8"?>
<p:tagLst xmlns:p="http://schemas.openxmlformats.org/presentationml/2006/main">
  <p:tag name="KSO_WM_ASSEMBLE_CHIP_INDEX" val="f33360b5c486479486f189883183c53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leftRight"/>
  <p:tag name="KSO_WM_TAG_VERSION" val="1.0"/>
  <p:tag name="KSO_WM_TEMPLATE_CATEGORY" val="chip"/>
  <p:tag name="KSO_WM_TEMPLATE_INDEX" val="20201293"/>
  <p:tag name="KSO_WM_UNIT_COMPATIBLE" val="0"/>
  <p:tag name="KSO_WM_UNIT_DEC_AREA_ID" val="0130ad08a7fd42a3ba645fd34681ba96"/>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43.xml><?xml version="1.0" encoding="utf-8"?>
<p:tagLst xmlns:p="http://schemas.openxmlformats.org/presentationml/2006/main">
  <p:tag name="KSO_WM_SLIDE_BACKGROUND_TYPE" val="leftRight"/>
</p:tagLst>
</file>

<file path=ppt/tags/tag44.xml><?xml version="1.0" encoding="utf-8"?>
<p:tagLst xmlns:p="http://schemas.openxmlformats.org/presentationml/2006/main">
  <p:tag name="KSO_WM_SLIDE_BACKGROUND_TYPE" val="leftRight"/>
</p:tagLst>
</file>

<file path=ppt/tags/tag45.xml><?xml version="1.0" encoding="utf-8"?>
<p:tagLst xmlns:p="http://schemas.openxmlformats.org/presentationml/2006/main">
  <p:tag name="KSO_WM_SLIDE_BACKGROUND_TYPE" val="leftRight"/>
</p:tagLst>
</file>

<file path=ppt/tags/tag46.xml><?xml version="1.0" encoding="utf-8"?>
<p:tagLst xmlns:p="http://schemas.openxmlformats.org/presentationml/2006/main">
  <p:tag name="KSO_WM_SLIDE_BACKGROUND_TYPE" val="leftRight"/>
</p:tagLst>
</file>

<file path=ppt/tags/tag47.xml><?xml version="1.0" encoding="utf-8"?>
<p:tagLst xmlns:p="http://schemas.openxmlformats.org/presentationml/2006/main">
  <p:tag name="KSO_WM_SLIDE_BACKGROUND_TYPE" val="leftRight"/>
</p:tagLst>
</file>

<file path=ppt/tags/tag48.xml><?xml version="1.0" encoding="utf-8"?>
<p:tagLst xmlns:p="http://schemas.openxmlformats.org/presentationml/2006/main">
  <p:tag name="KSO_WM_SLIDE_BACKGROUND_TYPE" val="leftRight"/>
</p:tagLst>
</file>

<file path=ppt/tags/tag49.xml><?xml version="1.0" encoding="utf-8"?>
<p:tagLst xmlns:p="http://schemas.openxmlformats.org/presentationml/2006/main">
  <p:tag name="KSO_WM_ASSEMBLE_CHIP_INDEX" val="29a7da2a7710452499ce906a6815b25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topBottom"/>
  <p:tag name="KSO_WM_TAG_VERSION" val="1.0"/>
  <p:tag name="KSO_WM_TEMPLATE_CATEGORY" val="chip"/>
  <p:tag name="KSO_WM_TEMPLATE_INDEX" val="20201293"/>
  <p:tag name="KSO_WM_UNIT_COMPATIBLE" val="0"/>
  <p:tag name="KSO_WM_UNIT_DEC_AREA_ID" val="9ce9fcbcdd454ec6b7cb78105b003fd3"/>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0.xml><?xml version="1.0" encoding="utf-8"?>
<p:tagLst xmlns:p="http://schemas.openxmlformats.org/presentationml/2006/main">
  <p:tag name="KSO_WM_ASSEMBLE_CHIP_INDEX" val="58d234d209be4976b2e0cf01005a0ef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topBottom"/>
  <p:tag name="KSO_WM_TAG_VERSION" val="1.0"/>
  <p:tag name="KSO_WM_TEMPLATE_CATEGORY" val="chip"/>
  <p:tag name="KSO_WM_TEMPLATE_INDEX" val="20201293"/>
  <p:tag name="KSO_WM_UNIT_COMPATIBLE" val="0"/>
  <p:tag name="KSO_WM_UNIT_DEC_AREA_ID" val="bb1dbd7aca9e40908e1e17eb10411702"/>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1.xml><?xml version="1.0" encoding="utf-8"?>
<p:tagLst xmlns:p="http://schemas.openxmlformats.org/presentationml/2006/main">
  <p:tag name="KSO_WM_ASSEMBLE_CHIP_INDEX" val="f5a2004ac49b4bb69c57f8a02a26ca3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topBottom"/>
  <p:tag name="KSO_WM_TAG_VERSION" val="1.0"/>
  <p:tag name="KSO_WM_TEMPLATE_CATEGORY" val="chip"/>
  <p:tag name="KSO_WM_TEMPLATE_INDEX" val="20201293"/>
  <p:tag name="KSO_WM_UNIT_COMPATIBLE" val="0"/>
  <p:tag name="KSO_WM_UNIT_DEC_AREA_ID" val="e002303fbfca4df79512f67617623bf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52.xml><?xml version="1.0" encoding="utf-8"?>
<p:tagLst xmlns:p="http://schemas.openxmlformats.org/presentationml/2006/main">
  <p:tag name="KSO_WM_SLIDE_BACKGROUND_TYPE" val="topBottom"/>
</p:tagLst>
</file>

<file path=ppt/tags/tag53.xml><?xml version="1.0" encoding="utf-8"?>
<p:tagLst xmlns:p="http://schemas.openxmlformats.org/presentationml/2006/main">
  <p:tag name="KSO_WM_SLIDE_BACKGROUND_TYPE" val="topBottom"/>
</p:tagLst>
</file>

<file path=ppt/tags/tag54.xml><?xml version="1.0" encoding="utf-8"?>
<p:tagLst xmlns:p="http://schemas.openxmlformats.org/presentationml/2006/main">
  <p:tag name="KSO_WM_SLIDE_BACKGROUND_TYPE" val="topBottom"/>
</p:tagLst>
</file>

<file path=ppt/tags/tag55.xml><?xml version="1.0" encoding="utf-8"?>
<p:tagLst xmlns:p="http://schemas.openxmlformats.org/presentationml/2006/main">
  <p:tag name="KSO_WM_SLIDE_BACKGROUND_TYPE" val="topBottom"/>
</p:tagLst>
</file>

<file path=ppt/tags/tag56.xml><?xml version="1.0" encoding="utf-8"?>
<p:tagLst xmlns:p="http://schemas.openxmlformats.org/presentationml/2006/main">
  <p:tag name="KSO_WM_SLIDE_BACKGROUND_TYPE" val="topBottom"/>
</p:tagLst>
</file>

<file path=ppt/tags/tag57.xml><?xml version="1.0" encoding="utf-8"?>
<p:tagLst xmlns:p="http://schemas.openxmlformats.org/presentationml/2006/main">
  <p:tag name="KSO_WM_SLIDE_BACKGROUND_TYPE" val="topBottom"/>
</p:tagLst>
</file>

<file path=ppt/tags/tag58.xml><?xml version="1.0" encoding="utf-8"?>
<p:tagLst xmlns:p="http://schemas.openxmlformats.org/presentationml/2006/main">
  <p:tag name="KSO_WM_ASSEMBLE_CHIP_INDEX" val="1fc67831cb5a49c892673ec7cdbcd031"/>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ottomTop"/>
  <p:tag name="KSO_WM_TAG_VERSION" val="1.0"/>
  <p:tag name="KSO_WM_TEMPLATE_CATEGORY" val="chip"/>
  <p:tag name="KSO_WM_TEMPLATE_INDEX" val="20201293"/>
  <p:tag name="KSO_WM_UNIT_COMPATIBLE" val="0"/>
  <p:tag name="KSO_WM_UNIT_DEC_AREA_ID" val="fb223afda20e4bc98e7e527da0d4061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9.xml><?xml version="1.0" encoding="utf-8"?>
<p:tagLst xmlns:p="http://schemas.openxmlformats.org/presentationml/2006/main">
  <p:tag name="KSO_WM_ASSEMBLE_CHIP_INDEX" val="ae053a95a3884383997281928459716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ottomTop"/>
  <p:tag name="KSO_WM_TAG_VERSION" val="1.0"/>
  <p:tag name="KSO_WM_TEMPLATE_CATEGORY" val="chip"/>
  <p:tag name="KSO_WM_TEMPLATE_INDEX" val="20201293"/>
  <p:tag name="KSO_WM_UNIT_COMPATIBLE" val="0"/>
  <p:tag name="KSO_WM_UNIT_DEC_AREA_ID" val="43ced91df8614865bce67ad2c5869386"/>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0.xml><?xml version="1.0" encoding="utf-8"?>
<p:tagLst xmlns:p="http://schemas.openxmlformats.org/presentationml/2006/main">
  <p:tag name="KSO_WM_ASSEMBLE_CHIP_INDEX" val="56ee6a1a3283454ab095ea878c93175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ottomTop"/>
  <p:tag name="KSO_WM_TAG_VERSION" val="1.0"/>
  <p:tag name="KSO_WM_TEMPLATE_CATEGORY" val="chip"/>
  <p:tag name="KSO_WM_TEMPLATE_INDEX" val="20201293"/>
  <p:tag name="KSO_WM_UNIT_COMPATIBLE" val="0"/>
  <p:tag name="KSO_WM_UNIT_DEC_AREA_ID" val="18b5cfe565f84a319a39b55186d91e5d"/>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1.xml><?xml version="1.0" encoding="utf-8"?>
<p:tagLst xmlns:p="http://schemas.openxmlformats.org/presentationml/2006/main">
  <p:tag name="KSO_WM_SLIDE_BACKGROUND_TYPE" val="bottomTop"/>
</p:tagLst>
</file>

<file path=ppt/tags/tag62.xml><?xml version="1.0" encoding="utf-8"?>
<p:tagLst xmlns:p="http://schemas.openxmlformats.org/presentationml/2006/main">
  <p:tag name="KSO_WM_SLIDE_BACKGROUND_TYPE" val="bottomTop"/>
</p:tagLst>
</file>

<file path=ppt/tags/tag63.xml><?xml version="1.0" encoding="utf-8"?>
<p:tagLst xmlns:p="http://schemas.openxmlformats.org/presentationml/2006/main">
  <p:tag name="KSO_WM_SLIDE_BACKGROUND_TYPE" val="bottomTop"/>
</p:tagLst>
</file>

<file path=ppt/tags/tag64.xml><?xml version="1.0" encoding="utf-8"?>
<p:tagLst xmlns:p="http://schemas.openxmlformats.org/presentationml/2006/main">
  <p:tag name="KSO_WM_SLIDE_BACKGROUND_TYPE" val="bottomTop"/>
</p:tagLst>
</file>

<file path=ppt/tags/tag65.xml><?xml version="1.0" encoding="utf-8"?>
<p:tagLst xmlns:p="http://schemas.openxmlformats.org/presentationml/2006/main">
  <p:tag name="KSO_WM_SLIDE_BACKGROUND_TYPE" val="bottomTop"/>
</p:tagLst>
</file>

<file path=ppt/tags/tag66.xml><?xml version="1.0" encoding="utf-8"?>
<p:tagLst xmlns:p="http://schemas.openxmlformats.org/presentationml/2006/main">
  <p:tag name="KSO_WM_SLIDE_BACKGROUND_TYPE" val="bottomTop"/>
</p:tagLst>
</file>

<file path=ppt/tags/tag67.xml><?xml version="1.0" encoding="utf-8"?>
<p:tagLst xmlns:p="http://schemas.openxmlformats.org/presentationml/2006/main">
  <p:tag name="KSO_WM_ASSEMBLE_CHIP_INDEX" val="6ae098f97e7544f99dcde5a345b84b25"/>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navigation"/>
  <p:tag name="KSO_WM_TAG_VERSION" val="1.0"/>
  <p:tag name="KSO_WM_TEMPLATE_CATEGORY" val="chip"/>
  <p:tag name="KSO_WM_TEMPLATE_INDEX" val="20201293"/>
  <p:tag name="KSO_WM_UNIT_COMPATIBLE" val="0"/>
  <p:tag name="KSO_WM_UNIT_DEC_AREA_ID" val="21db78a4d71642f9a87d6340830d1301"/>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ASSEMBLE_CHIP_INDEX" val="acf38ca99e8c4975816fd3b4fa3bcaef"/>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navigation"/>
  <p:tag name="KSO_WM_TAG_VERSION" val="1.0"/>
  <p:tag name="KSO_WM_TEMPLATE_CATEGORY" val="chip"/>
  <p:tag name="KSO_WM_TEMPLATE_INDEX" val="20201293"/>
  <p:tag name="KSO_WM_UNIT_COMPATIBLE" val="0"/>
  <p:tag name="KSO_WM_UNIT_DEC_AREA_ID" val="c62eb7bccd404f4ca7c94d4633816c75"/>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9.xml><?xml version="1.0" encoding="utf-8"?>
<p:tagLst xmlns:p="http://schemas.openxmlformats.org/presentationml/2006/main">
  <p:tag name="KSO_WM_ASSEMBLE_CHIP_INDEX" val="3cb715d7cd84472bb6f1213135d85596"/>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navigation"/>
  <p:tag name="KSO_WM_TAG_VERSION" val="1.0"/>
  <p:tag name="KSO_WM_TEMPLATE_CATEGORY" val="chip"/>
  <p:tag name="KSO_WM_TEMPLATE_INDEX" val="20201293"/>
  <p:tag name="KSO_WM_UNIT_COMPATIBLE" val="0"/>
  <p:tag name="KSO_WM_UNIT_DEC_AREA_ID" val="43565377674c4cd0a3bff888d75576a0"/>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70.xml><?xml version="1.0" encoding="utf-8"?>
<p:tagLst xmlns:p="http://schemas.openxmlformats.org/presentationml/2006/main">
  <p:tag name="KSO_WM_SLIDE_BACKGROUND_TYPE" val="navigation"/>
</p:tagLst>
</file>

<file path=ppt/tags/tag71.xml><?xml version="1.0" encoding="utf-8"?>
<p:tagLst xmlns:p="http://schemas.openxmlformats.org/presentationml/2006/main">
  <p:tag name="KSO_WM_SLIDE_BACKGROUND_TYPE" val="navigation"/>
</p:tagLst>
</file>

<file path=ppt/tags/tag72.xml><?xml version="1.0" encoding="utf-8"?>
<p:tagLst xmlns:p="http://schemas.openxmlformats.org/presentationml/2006/main">
  <p:tag name="KSO_WM_SLIDE_BACKGROUND_TYPE" val="navigation"/>
</p:tagLst>
</file>

<file path=ppt/tags/tag73.xml><?xml version="1.0" encoding="utf-8"?>
<p:tagLst xmlns:p="http://schemas.openxmlformats.org/presentationml/2006/main">
  <p:tag name="KSO_WM_SLIDE_BACKGROUND_TYPE" val="navigation"/>
</p:tagLst>
</file>

<file path=ppt/tags/tag74.xml><?xml version="1.0" encoding="utf-8"?>
<p:tagLst xmlns:p="http://schemas.openxmlformats.org/presentationml/2006/main">
  <p:tag name="KSO_WM_SLIDE_BACKGROUND_TYPE" val="navigation"/>
</p:tagLst>
</file>

<file path=ppt/tags/tag75.xml><?xml version="1.0" encoding="utf-8"?>
<p:tagLst xmlns:p="http://schemas.openxmlformats.org/presentationml/2006/main">
  <p:tag name="KSO_WM_SLIDE_BACKGROUND_TYPE" val="navigation"/>
</p:tagLst>
</file>

<file path=ppt/tags/tag76.xml><?xml version="1.0" encoding="utf-8"?>
<p:tagLst xmlns:p="http://schemas.openxmlformats.org/presentationml/2006/main">
  <p:tag name="KSO_WM_SLIDE_BACKGROUND_TYPE" val="navigation"/>
</p:tagLst>
</file>

<file path=ppt/tags/tag77.xml><?xml version="1.0" encoding="utf-8"?>
<p:tagLst xmlns:p="http://schemas.openxmlformats.org/presentationml/2006/main">
  <p:tag name="KSO_WM_SLIDE_BACKGROUND_TYPE" val="navigation"/>
</p:tagLst>
</file>

<file path=ppt/tags/tag78.xml><?xml version="1.0" encoding="utf-8"?>
<p:tagLst xmlns:p="http://schemas.openxmlformats.org/presentationml/2006/main">
  <p:tag name="KSO_WM_ASSEMBLE_CHIP_INDEX" val="3588f85b4d0f401db79975545894d9c4"/>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elt"/>
  <p:tag name="KSO_WM_TAG_VERSION" val="1.0"/>
  <p:tag name="KSO_WM_TEMPLATE_CATEGORY" val="chip"/>
  <p:tag name="KSO_WM_TEMPLATE_INDEX" val="20201293"/>
  <p:tag name="KSO_WM_UNIT_COMPATIBLE" val="0"/>
  <p:tag name="KSO_WM_UNIT_DEC_AREA_ID" val="31b30d0a2a7348c58dd356ae2b69102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ASSEMBLE_CHIP_INDEX" val="780169f800204570a19767162010aec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elt"/>
  <p:tag name="KSO_WM_TAG_VERSION" val="1.0"/>
  <p:tag name="KSO_WM_TEMPLATE_CATEGORY" val="chip"/>
  <p:tag name="KSO_WM_TEMPLATE_INDEX" val="20201293"/>
  <p:tag name="KSO_WM_UNIT_COMPATIBLE" val="0"/>
  <p:tag name="KSO_WM_UNIT_DEC_AREA_ID" val="7777104886814beabcda27e16173ea6d"/>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0.xml><?xml version="1.0" encoding="utf-8"?>
<p:tagLst xmlns:p="http://schemas.openxmlformats.org/presentationml/2006/main">
  <p:tag name="KSO_WM_ASSEMBLE_CHIP_INDEX" val="e66040eb1a6e446992c17124a1fc928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elt"/>
  <p:tag name="KSO_WM_TAG_VERSION" val="1.0"/>
  <p:tag name="KSO_WM_TEMPLATE_CATEGORY" val="chip"/>
  <p:tag name="KSO_WM_TEMPLATE_INDEX" val="20201293"/>
  <p:tag name="KSO_WM_UNIT_COMPATIBLE" val="0"/>
  <p:tag name="KSO_WM_UNIT_DEC_AREA_ID" val="a2a9c69b03444257a848bde0c59860b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81.xml><?xml version="1.0" encoding="utf-8"?>
<p:tagLst xmlns:p="http://schemas.openxmlformats.org/presentationml/2006/main">
  <p:tag name="KSO_WM_SLIDE_BACKGROUND_TYPE" val="belt"/>
</p:tagLst>
</file>

<file path=ppt/tags/tag82.xml><?xml version="1.0" encoding="utf-8"?>
<p:tagLst xmlns:p="http://schemas.openxmlformats.org/presentationml/2006/main">
  <p:tag name="KSO_WM_SLIDE_BACKGROUND_TYPE" val="belt"/>
</p:tagLst>
</file>

<file path=ppt/tags/tag83.xml><?xml version="1.0" encoding="utf-8"?>
<p:tagLst xmlns:p="http://schemas.openxmlformats.org/presentationml/2006/main">
  <p:tag name="KSO_WM_SLIDE_BACKGROUND_TYPE" val="belt"/>
</p:tagLst>
</file>

<file path=ppt/tags/tag84.xml><?xml version="1.0" encoding="utf-8"?>
<p:tagLst xmlns:p="http://schemas.openxmlformats.org/presentationml/2006/main">
  <p:tag name="KSO_WM_SLIDE_BACKGROUND_TYPE" val="belt"/>
</p:tagLst>
</file>

<file path=ppt/tags/tag85.xml><?xml version="1.0" encoding="utf-8"?>
<p:tagLst xmlns:p="http://schemas.openxmlformats.org/presentationml/2006/main">
  <p:tag name="KSO_WM_SLIDE_BACKGROUND_TYPE" val="belt"/>
</p:tagLst>
</file>

<file path=ppt/tags/tag86.xml><?xml version="1.0" encoding="utf-8"?>
<p:tagLst xmlns:p="http://schemas.openxmlformats.org/presentationml/2006/main">
  <p:tag name="KSO_WM_TEMPLATE_CATEGORY" val="custom"/>
  <p:tag name="KSO_WM_TEMPLATE_INDEX" val="20201293"/>
</p:tagLst>
</file>

<file path=ppt/tags/tag87.xml><?xml version="1.0" encoding="utf-8"?>
<p:tagLst xmlns:p="http://schemas.openxmlformats.org/presentationml/2006/main">
  <p:tag name="KSO_WM_TEMPLATE_CATEGORY" val="custom"/>
  <p:tag name="KSO_WM_TEMPLATE_INDEX" val="20201293"/>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01293"/>
</p:tagLst>
</file>

<file path=ppt/tags/tag89.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5bbce3cc54e946a8a690f9ed56e8d86a"/>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0},&quot;ReferentInfo&quot;:{&quot;Id&quot;:&quot;bbcf2772b2c343209350ea40fe9b3f86&quot;,&quot;X&quot;:{&quot;Pos&quot;:1},&quot;Y&quot;:{&quot;Pos&quot;:2}},&quot;whChangeMode&quot;:0}"/>
  <p:tag name="KSO_WM_UNIT_DIAGRAM_ISNUMVISUAL" val="0"/>
  <p:tag name="KSO_WM_UNIT_DIAGRAM_ISREFERUNIT" val="0"/>
  <p:tag name="KSO_WM_UNIT_HIGHLIGHT" val="0"/>
  <p:tag name="KSO_WM_UNIT_ID" val="custom20201293_1*i*1"/>
  <p:tag name="KSO_WM_UNIT_INDEX" val="1"/>
  <p:tag name="KSO_WM_UNIT_LAYERLEVEL" val="1"/>
  <p:tag name="KSO_WM_UNIT_LINE_FILL_TYPE" val="2"/>
  <p:tag name="KSO_WM_UNIT_LINE_FORE_SCHEMECOLOR_INDEX" val="13"/>
  <p:tag name="KSO_WM_UNIT_LINE_FORE_SCHEMECOLOR_INDEX_BRIGHTNESS" val="0.25"/>
  <p:tag name="KSO_WM_UNIT_SM_LIMIT_TYPE" val="3"/>
  <p:tag name="KSO_WM_UNIT_TYPE" val="i"/>
</p:tagLst>
</file>

<file path=ppt/tags/tag90.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91.xml><?xml version="1.0" encoding="utf-8"?>
<p:tagLst xmlns:p="http://schemas.openxmlformats.org/presentationml/2006/main">
  <p:tag name="KSO_WM_BEAUTIFY_FLAG" val="#wm#"/>
  <p:tag name="KSO_WM_CHIP_FILLPROP" val="[[{&quot;fill_id&quot;:&quot;014cd647425143238c2ec88d4832793b&quot;,&quot;fill_align&quot;:&quot;cm&quot;,&quot;text_align&quot;:&quot;lm&quot;,&quot;text_direction&quot;:&quot;horizontal&quot;,&quot;chip_types&quot;:[&quot;text&quot;,&quot;header&quot;]}]]"/>
  <p:tag name="KSO_WM_CHIP_GROUPID" val="5ebf6661ddc3daf3fef3f760"/>
  <p:tag name="KSO_WM_CHIP_INFOS" val="{&quot;layout_type&quot;:&quot;forright&quot;,&quot;slide_type&quot;:[&quot;title&quot;],&quot;aspect_ratio&quot;:&quot;16:9&quot;}"/>
  <p:tag name="KSO_WM_CHIP_XID" val="5ebe041a0ac41c4a0a52557a"/>
  <p:tag name="KSO_WM_SLIDE_BACKGROUND_TYPE" val="general"/>
  <p:tag name="KSO_WM_SLIDE_BK_DARK_LIGHT" val="2"/>
  <p:tag name="KSO_WM_SLIDE_ID" val="custom20201293_1"/>
  <p:tag name="KSO_WM_SLIDE_INDEX" val="1"/>
  <p:tag name="KSO_WM_SLIDE_ITEM_CNT" val="0"/>
  <p:tag name="KSO_WM_SLIDE_LAYOUT" val="a_b"/>
  <p:tag name="KSO_WM_SLIDE_LAYOUT_CNT" val="1_1"/>
  <p:tag name="KSO_WM_SLIDE_LAYOUT_INFO" val="{&quot;id&quot;:&quot;2020-11-03T15:40:27&quot;,&quot;maxSize&quot;:{&quot;size1&quot;:62.85377762405961},&quot;minSize&quot;:{&quot;size1&quot;:51.45377762405962},&quot;normalSize&quot;:{&quot;size1&quot;:58.55377762405961},&quot;subLayout&quot;:[{&quot;id&quot;:&quot;2020-11-03T15:40:27&quot;,&quot;margin&quot;:{&quot;bottom&quot;:0.20331743359565735,&quot;left&quot;:17.497968673706055,&quot;right&quot;:2.963141441345215,&quot;top&quot;:5.821568489074707},&quot;type&quot;:0},{&quot;id&quot;:&quot;2020-11-03T15:40:27&quot;,&quot;margin&quot;:{&quot;bottom&quot;:5.821590900421143,&quot;left&quot;:17.497968673706055,&quot;right&quot;:2.963141441345215,&quot;top&quot;:0.2784408628940582},&quot;type&quot;:0}],&quot;type&quot;:0}"/>
  <p:tag name="KSO_WM_SLIDE_POSITION" val="520*39"/>
  <p:tag name="KSO_WM_SLIDE_SIZE" val="380*460"/>
  <p:tag name="KSO_WM_SLIDE_SUBTYPE" val="pureTxt"/>
  <p:tag name="KSO_WM_SLIDE_SUPPORT_FEATURE_TYPE" val="0"/>
  <p:tag name="KSO_WM_SLIDE_TYPE" val="title"/>
  <p:tag name="KSO_WM_TAG_VERSION" val="1.0"/>
  <p:tag name="KSO_WM_TEMPLATE_ASSEMBLE_GROUPID" val="5fa0fd07a8fc48be8080e791"/>
  <p:tag name="KSO_WM_TEMPLATE_ASSEMBLE_XID" val="5fa10962a8fc48be8080f8ae"/>
  <p:tag name="KSO_WM_TEMPLATE_CATEGORY" val="custom"/>
  <p:tag name="KSO_WM_TEMPLATE_COLOR_TYPE" val="1"/>
  <p:tag name="KSO_WM_TEMPLATE_INDEX" val="20201293"/>
  <p:tag name="KSO_WM_TEMPLATE_MASTER_THUMB_INDEX" val="13"/>
  <p:tag name="KSO_WM_TEMPLATE_MASTER_TYPE" val="1"/>
  <p:tag name="KSO_WM_TEMPLATE_SUBCATEGORY" val="21"/>
  <p:tag name="KSO_WM_TEMPLATE_THUMBS_INDEX" val="1、2、3、4、7、46"/>
</p:tagLst>
</file>

<file path=ppt/tags/tag92.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93.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12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33.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1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1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1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1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1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1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1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1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1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1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1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1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1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1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1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1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1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1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1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1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1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1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16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16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16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16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16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16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17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7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7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1.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7.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8.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0.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1.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Adjacency">
      <a:dk1>
        <a:srgbClr val="000000"/>
      </a:dk1>
      <a:lt1>
        <a:srgbClr val="FFFFFF"/>
      </a:lt1>
      <a:dk2>
        <a:srgbClr val="F0F0F0"/>
      </a:dk2>
      <a:lt2>
        <a:srgbClr val="FFFFFF"/>
      </a:lt2>
      <a:accent1>
        <a:srgbClr val="6F62A1"/>
      </a:accent1>
      <a:accent2>
        <a:srgbClr val="4775AD"/>
      </a:accent2>
      <a:accent3>
        <a:srgbClr val="3A8599"/>
      </a:accent3>
      <a:accent4>
        <a:srgbClr val="4A8D79"/>
      </a:accent4>
      <a:accent5>
        <a:srgbClr val="708F62"/>
      </a:accent5>
      <a:accent6>
        <a:srgbClr val="A08C60"/>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16</Slides>
  <Notes>15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微软雅黑</vt:lpstr>
      <vt:lpstr>幼圆</vt:lpstr>
      <vt:lpstr>汉仪乐喵体W</vt:lpstr>
      <vt:lpstr>仿宋</vt:lpstr>
      <vt:lpstr>Calibri Light</vt:lpstr>
      <vt:lpstr>思源黑体 CN Bold</vt:lpstr>
      <vt:lpstr>Office Theme</vt:lpstr>
      <vt:lpstr>泌尿外科专科护士规范化培训教程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2024-09-14T14:30:07.512</cp:lastPrinted>
  <dcterms:created xsi:type="dcterms:W3CDTF">2024-09-14T06:30:07Z</dcterms:created>
  <dcterms:modified xsi:type="dcterms:W3CDTF">2024-09-14T06:30:13Z</dcterms:modified>
</cp:coreProperties>
</file>