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3046AC-F462-4B0F-81A2-C08484991B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6A0530-E35B-4099-B06C-9BDE8F756E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3974BA-B5CA-4296-ABD7-DB31BD8DB1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841D0A-0C71-4F4B-9D73-B25D28162B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1DAF8D-0D13-4CFE-B652-4AFA20ADFD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7EFC0D-C40A-4B91-ABDE-A4A4763979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C76875-AA67-4193-B52B-265F32034F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89B038-043F-40D6-9D2D-43D5C5882C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6D8B60-7267-4629-B80A-FB6BEF2DA9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401AD6-15B4-42BE-A220-39D7983E1E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384126-FAC4-4191-80A2-ABC0AB866F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5302033114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心理健康疏导工作预案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心理健康疏导工作概述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心理健康问题识别与评估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心理健康疏导方法与技巧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心理健康疏导资源与支持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心理健康疏导工作预案实施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心理健康疏导工作案例分享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心理健康疏导工作概述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045" b="1904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心理健康疏导工作是指通过一系列措施和手段，帮助个体或群体解决心理问题、缓解心理压力、提高心理健康水平的过程。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旨在预防和解决心理问题，促进个体和群体的心理健康，提高生活质量和社会适应能力。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定义与目标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2844" r="2284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维护个体和社会的健康稳定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心理健康问题对个体和社会都具有极大的负面影响，有效的心理健康疏导工作有助于降低心理障碍的发生率，减少因心理问题导致的社会问题。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提高个体生活质量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良好的心理健康状况能够提升个体的幸福感和满足感，使个体更好地应对生活中的挑战和压力。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促进社会和谐发展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心理健康疏导工作有助于缓解社会矛盾，减少社会冲突，促进社会的和谐与稳定。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重要性及意义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以个体和群体的实际需求为导向，遵循科学、专业、人性化的原则，注重预防与干预相结合。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建立完善的心理健康服务体系，提供多样化的心理健康服务，加强心理健康教育和宣传，提高公众的心理健康意识和自我保护能力。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1250" r="31250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工作原则与策略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心理健康问题识别与评估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人际关系问题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如社交恐惧、人际冲突等，影响个体与他人的交往。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创伤后应激障碍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由于经历创伤事件后产生的心理障碍，如恐惧、噩梦、易怒等症状。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强迫症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表现为反复出现强迫思维和行为，无法自控。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焦虑症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表现为过度担忧、紧张不安、恐惧等情绪反应。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抑郁症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表现为持续的情绪低落、兴趣丧失、睡眠障碍、食欲改变等症状。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AutoShape 5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AutoShape 6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AutoShape 7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AutoShape 7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TextBox 7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常见心理健康问题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观察法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通过观察个体的行为、情绪、言语等方面，判断是否存在心理异常。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访谈法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通过与个体进行深入交流，了解其心理状况、生活经历和情感体验。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心理测验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利用标准化心理测验工具，评估个体的心理状态和性格特点。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参考专业意见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如有疑虑，可寻求专业心理咨询师的帮助，进行更准确的评估。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问题识别方法与技巧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根据心理健康问题的严重程度、持续时间、影响范围等因素进行评估。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评估标准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根据评估结果，制定相应的心理健康疏导方案，包括治疗建议、干预措施等。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4.制定方案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收集个体的基本信息、生活经历、症状表现等资料。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1.收集信息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根据收集的信息，初步判断是否存在心理健康问题。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2.初步判断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如初步判断存在心理问题，需进一步进行深入评估，以确定问题的性质和程度。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3.深入评估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问题评估标准与流程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心理健康疏导方法与技巧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心理咨询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通过与专业心理咨询师进行一对一的交流，帮助个体解决心理问题，促进心理健康。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心理治疗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针对有心理障碍或疾病的个体，采取相应的心理治疗方法，如认知行为疗法、精神分析疗法等，以缓解或消除症状。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心理咨询与治疗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耐心倾听个体的倾诉，理解其感受，给予情感支持。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倾听与共情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042" r="100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问题解决导向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125" r="131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情绪调节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协助个体分析问题，提出解决方案，培养应对问题的能力。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教授个体情绪调节的方法和技巧，帮助其控制情绪，保持心态平衡。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心理疏导技巧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在个体面临突发事件或危机时，提供紧急心理援助，稳定情绪。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458" r="945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紧急应对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采取有效的干预手段，如紧急药物治疗、危机热线等，以降低危机对个体造成的伤害。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危机干预措施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在危机过后，提供持续的心理支持，帮助个体恢复心理健康。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后续支持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心理危机干预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https://d.book118.com/625302033114011121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2024-09-24T07:25:51.882</cp:lastPrinted>
  <dcterms:created xsi:type="dcterms:W3CDTF">2024-09-23T23:25:51Z</dcterms:created>
  <dcterms:modified xsi:type="dcterms:W3CDTF">2024-09-23T23:25:53Z</dcterms:modified>
</cp:coreProperties>
</file>