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DF887F-DF27-4335-8B04-776B9134E5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6BD341-7640-453C-B3FA-F7A5559A60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67593C2-94A8-4EFA-850F-6945108B23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3067EA9-2B6B-4871-B497-0660E48218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E2307B-F41C-45BA-B6D9-D4B4FDB35F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0ABC593-E363-48F9-A34E-AC053AB67F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30CBA71-AF3F-4F1F-B8E3-35064B4434A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53275E-A7A2-4855-AF25-5D452C8AC1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98AA09-15B5-49D0-A328-17C34C5EFB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176C88-ED2C-4F3D-96D3-05FF35AB2B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7823AC-25E7-4FB1-916B-3FE1F9DA25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530330031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磷酸铁锰锂研究计划书</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磷酸铁锰锂概述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磷酸铁锰锂的制备方法</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磷酸铁锰锂的性能研究</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磷酸铁锰锂的应用研究</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磷酸铁锰锂的研究挑战与展望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磷酸铁锰锂概述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磷酸铁锰锂是一种锂离子电池正极材料，由磷酸铁锂和锰的复合物构成。</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具有高能量密度、长循环寿命、低成本、安全性能高等优点，适用于电动汽车、储能系统等领域。</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定义</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特性</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9937" b="9937"/>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电动汽车</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磷酸铁锰锂的高能量密度和长循环寿命使其成为电动汽车理想的电池材料，有助于提高电动汽车的续航里程和性能。</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储能系统</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磷酸铁锰锂的稳定性和长寿命使其在储能系统领域具有广泛应用，可用于家庭储能、电网级储能等场景。</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其他领域</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磷酸铁锰锂还可应用于无人机、电动工具等领域，具有广阔的市场前景。</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磷酸铁锰锂的应用领域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磷酸铁锰锂的市场现状与发展趋势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市场现状</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随着电动汽车和储能市场的快速发展，磷酸铁锰锂的需求量不断增加，市场呈现供不应求的局面。</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发展趋势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未来，随着技术的进步和产业的发展，磷酸铁锰锂的市场规模将进一步扩大，同时将有更多企业进入该领域，推动产业的发展和技术的创新。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磷酸铁锰锂的制备方法</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化学沉淀法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通过将可溶性的前驱体溶液加入沉淀剂，使金属离子逐渐沉淀，形成磷酸铁锰锂的沉淀物。</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化学沉淀法是一种常用的制备磷酸铁锰锂的方法。通过将可溶性的前驱体溶液（如铁盐、锰盐和磷酸盐等）加入沉淀剂（如氨水、碳酸钠等），使金属离子逐渐沉淀，形成磷酸铁锰锂的沉淀物。该方法操作简单，成本较低，但所得产物纯度不高，需要进一步处理。</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626" b="16626"/>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在高温高压的水溶液中，通过控制反应条件合成磷酸铁锰锂。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水热法是在高温高压的水溶液中，通过控制反应条件（如温度、压力、pH值等），使前驱体反应生成磷酸铁锰锂。该方法所得产物纯度高，结晶性好，但操作复杂，成本较高。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水热法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通过将前驱体溶液进行水解、缩聚反应形成凝胶，再经过热处理得到磷酸铁锰锂。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溶胶-凝胶法是将前驱体溶液（如铁盐、锰盐和磷酸盐等）进行水解、缩聚反应形成凝胶，再经过热处理得到磷酸铁锰锂。该方法所得产物纯度高，结晶性好，但操作复杂，成本较高。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0500" r="30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溶胶-凝胶法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6654" r="2665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除了上述三种方法外，还有共沉淀法、喷雾干燥法、微乳液法等制备磷酸铁锰锂的方法。</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除了上述介绍的化学沉淀法、水热法和溶胶-凝胶法外，还有共沉淀法、喷雾干燥法、微乳液法等多种制备磷酸铁锰锂的方法。这些方法各有优缺点，可以根据实际需求选择合适的方法进行制备。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其他制备方法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磷酸铁锰锂的性能研究</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电化学性能是评估电池性能的重要指标，包括电池的充电容量、放电容量、能量密度和功率密度等。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磷酸铁锰锂的电化学性能主要表现在其高能量密度、高功率密度、长循环寿命和低成本等方面。通过实验研究，可以进一步了解其电化学性能的优缺点，为实际应用提供理论依据。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电化学性能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https://d.book118.com/625303300311011110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2024-09-16T06:30:34.799</cp:lastPrinted>
  <dcterms:created xsi:type="dcterms:W3CDTF">2024-09-15T22:30:34Z</dcterms:created>
  <dcterms:modified xsi:type="dcterms:W3CDTF">2024-09-15T22:30:36Z</dcterms:modified>
</cp:coreProperties>
</file>