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80697-93D6-4650-BA21-E15B89DC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C790A-730E-4C07-81CF-15279370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D3AED-6C10-4833-8B4A-5A386014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78869-5055-4E36-9451-A8E07665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41EC5-211B-4F93-AA0F-63B48EA6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8904F-B9A6-43DE-B939-427B73F5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80177-62D4-4EE2-878B-7A56154A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A815D-4957-4C50-8718-56B5C77D2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F955E-A1F0-45AD-9456-42820A6E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EBD54-6906-4935-8CEF-7631646D6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BF979-B8F3-4848-827E-788105773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03301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生理学在医学研究中的应用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临床医学中生理学应用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药物研发过程中生理学作用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医疗器械创新中生理学支持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公共卫生领域里生理学贡献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生理学基本概念与原理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07" r="16807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研究生物体及其各组成部分所表现的各种生命现象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探讨生物功能活动的生物学原理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揭示生物体各种功能活动发生发展的内在机制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生理学研究对象和内容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细胞和组织的功能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细胞是生物体结构和功能的基本单位，组织则由许多形态相似、功能相同的细胞及细胞间质所组成，具有执行特定生理功能的能力。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人体各系统的生理功能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人体可分为多个系统，如消化系统、呼吸系统、循环系统、泌尿系统、神经系统等，每个系统都有其独特的生理功能。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人体功能的调节机制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包括神经调节、体液调节和自身调节三种方式。神经调节通过反射弧实现，体液调节通过激素等化学物质实现，自身调节则通过组织细胞本身对环境变化的适应性反应来实现。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人体正常生理功能及调节机制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生理学为医学提供理论基础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医学是研究人类疾病及其防治的学科，而生理学则是研究生物体正常功能活动的学科。因此，生理学为医学提供了必要的理论基础和实验依据。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生理学在医学中的应用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在医学教育中，生理学是一门重要的基础课程，对于医学生理解人体正常生理功能及疾病发生机制具有重要意义。同时，在临床医学中，生理学知识也广泛应用于疾病的诊断、治疗和预防等方面。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生理学与医学的交叉研究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随着科学技术的不断发展，生理学与医学之间的交叉研究日益增多。例如，在生物医学工程领域，通过将生理学与工程学相结合，可以开发出更加符合人体生理特点的医疗设备和治疗方法。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生理学与医学关系探讨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临床医学中生理学应用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通过测量和分析生理指标如体温、血压、心率、呼吸频率等，为医生提供诊断依据。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利用生理学原理进行的实验室检查，如血液生化分析、尿常规检查、心电图等，有助于疾病的早期发现和诊断。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基于生理学的影像学检查如X射线、CT、MRI等，能够直观地显示器官和组织的结构和功能状态，为医生提供准确的诊断信息。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诊断依据与辅助检查手段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结合多种生理学方法和技术，对患者进行综合治疗，以提高治疗效果和患者的生活质量。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根据患者的生理特征、病理生理变化以及个体差异，制定个体化的治疗方案。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针对患者的症状，选择相应的生理学手段进行治疗，如药物治疗、物理治疗等。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治疗原则和方法制定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预后评估及康复指导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通过对患者生理指标的监测和分析，评估治疗效果和患者的预后情况，为医生制定后续治疗方案提供参考。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根据患者的生理状况和需求，为患者提供个性化的康复指导和建议，包括饮食调整、运动锻炼、心理调适等方面的指导。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长期随访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对患者的生理指标进行长期随访和监测，及时发现并处理可能出现的并发症或复发情况，确保患者的健康和安全。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药物研发过程中生理学作用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靶点验证实验设计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设计实验来验证预测的靶点是否正确，包括细胞实验、动物实验等。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靶点功能研究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深入研究靶点的生理功能及其与疾病的关联，为药物研发提供理论支持。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基于生理学的靶点预测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利用生理学的知识，预测药物可能的作用靶点，为药物研发提供方向。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009" b="200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药物作用靶点筛选和验证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通过动物实验或临床试验，测定药物剂量与效应之间的关系，绘制剂量-效应曲线。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剂量-效应曲线测定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研究药物与靶点的作用机制，揭示药物产生疗效的生理基础。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研究药物在体内的吸收、分布、代谢和排泄过程，为合理用药提供依据。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药物代谢动力学研究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药物剂量效应关系研究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https://d.book118.com/625303301322011122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2024-09-26T12:44:50.325</cp:lastPrinted>
  <dcterms:created xsi:type="dcterms:W3CDTF">2024-09-26T04:44:50Z</dcterms:created>
  <dcterms:modified xsi:type="dcterms:W3CDTF">2024-09-26T04:44:52Z</dcterms:modified>
</cp:coreProperties>
</file>