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241EF-4A30-4ED9-8C26-B74437B4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18316-9EED-40F1-B66E-A30D8878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2879-141B-484A-98BE-8A82646F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952B2-367C-485A-8485-90726DE78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B80F9-E329-4B30-8D3D-D5C86C68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9BCCB-04B4-4EF4-BB6A-E9C2CC1B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46522-E384-46E5-B67B-B5B0DCAD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7E797-48A7-4CF3-AC1F-71E866C5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0F10B-9D46-4A60-83C6-46E4282B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812F-1CDB-4DB5-B3E8-FC6FCF1C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D3E98-DE21-45C0-B0FD-0775BF2E8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04314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心理健康热点问题分析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热点问题一：抑郁症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热点问题二：焦虑症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热点问题三：网络成瘾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热点问题四：心理创伤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热点问题五：睡眠障碍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心理健康是指个体在心理、情感和社交层面上的完好状态，不仅指没有心理疾病，还包括积极乐观的情绪、良好的自我调节能力、和谐的人际关系以及应对压力和挫折的能力。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心理健康强调个体潜能的充分发挥和幸福感的提升，是个人全面发展的重要基础。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心理健康对个人的整体健康状况、幸福感和生活质量具有重要影响。保持良好的心理健康有助于提高个人的心理适应能力，增强幸福感和满足感，提高工作和学习效率。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心理健康有助于建立良好的人际关系，促进家庭和社会的和谐稳定。心理健康问题不仅影响个体自身，还对家庭和社会造成负面影响。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90" r="2919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心理健康问题的现状与趋势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当前社会中，心理健康问题日益受到关注。随着生活节奏的加快和工作压力的增加，越来越多的人面临心理压力和情绪困扰。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心理健康问题呈现年轻化趋势，青少年和儿童的心理问题也日益突出。例如，焦虑、抑郁和自卑等心理问题在青少年中较为常见，需要引起重视。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随着社会的发展和人口老龄化的加剧，老年人的心理健康问题也逐渐凸显出来。例如，老年痴呆、孤独感和抑郁等问题对老年人的生活质量和健康状况造成严重影响。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热点问题一：抑郁症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29" r="1432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抑郁症的发生与遗传、神经生化、神经内分泌等因素有关。家族中有抑郁症患者的人群患病风险较高。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生活中的应激事件，如亲人过世、离婚、失业等，以及长期处于压力状态，可能导致抑郁症的发生。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个性特点、自我认知、人际关系、生活环境等心理社会因素也对抑郁症的发生产生影响。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患者常感到情绪低落，缺乏愉悦感，对日常活动失去兴趣。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抑郁症的症状与影响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抑郁症患者可能出现睡眠障碍，如失眠、早醒或嗜睡。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患者可能出现食欲减退或暴饮暴食的情况。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食欲改变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患者感到疲劳、无力，日常活动变得困难。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精力减退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患者可能产生强烈的自卑感和自责感，对未来失去信心。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自卑与自责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严重抑郁症患者可能出现自杀念头或行为。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自杀倾向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68" b="30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建立良好的心理素质，学会应对压力的方法；保持健康的生活方式，如规律作息、健康饮食、适量运动；建立良好的人际关系，寻求社会支持。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心理治疗（如认知行为疗法、心理动力疗法）、药物治疗（如抗抑郁药物）、物理治疗（如电休克疗法）等。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抑郁症的预防与治疗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治疗方式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热点问题二：焦虑症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现代社会快节奏、高压力的生活环境，以及频繁的负面新闻报道，都可能引发人们的焦虑情绪。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焦虑症具有一定的遗传倾向，家族中有焦虑症患者的人群更容易患病。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敏感、自卑、完美主义等个性特点的人，容易受到外界刺激而产生焦虑情绪。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焦虑症的成因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焦虑症的主要症状包括持续的紧张不安、恐惧和忧虑，以及睡眠障碍、食欲不振、心悸等身体症状。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长期焦虑可能导致抑郁、自卑、社交障碍等心理问题，影响工作和生活质量，甚至可能引发身体疾病。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焦虑症的症状与影响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https://d.book118.com/625304314114011121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2024-09-24T07:27:05.984</cp:lastPrinted>
  <dcterms:created xsi:type="dcterms:W3CDTF">2024-09-23T23:27:06Z</dcterms:created>
  <dcterms:modified xsi:type="dcterms:W3CDTF">2024-09-23T23:27:07Z</dcterms:modified>
</cp:coreProperties>
</file>