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D1E08-B0CE-4AAC-AEA0-E2CB3E419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E57BF-08E1-406A-9334-5239A900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28FE4-A373-44C6-AB40-610EE39D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8E1F3-A2D8-4CE6-9819-38E0BA2FB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EF451-1944-4149-A4D2-31742E5DE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B516C8-616F-444B-B4DB-9FC19D08F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1EE54-BED1-4DA6-9667-C712DEB0E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6EAF5-CD7F-440D-8EC7-DE24AD5D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27006-DCA1-4D8E-8A6D-AE9E72E6B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62654-86A7-4135-B9A6-1D71EDCD4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3C8C9-F172-4FEA-B87B-9174D49D8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1013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双胎待产护理查房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双胎妊娠的生理特点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双胎待产的护理要点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双胎分娩的准备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双胎分娩的护理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双胎喂养指导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双胎养育指导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双胎妊娠的生理特点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392" b="343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819" b="2281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生长速度较快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由于双胎妊娠时母体提供两个胎儿的营养，因此胎儿的生长速度通常比单胎快。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发育阶段不同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两个胎儿可能存在发育阶段的不同，因为他们的遗传基因和受精卵分裂时间不同。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胎儿间相互影响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双胎妊娠的胎儿可能会相互影响，例如一个胎儿的移动可能会引起另一个胎儿的反应。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胎儿发育特点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体重增加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双胎妊娠的孕妇体重增加较快，需要更多的营养和休息。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妊娠反应加重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如恶心、呕吐、疲劳等症状可能比单胎妊娠更严重。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子宫增大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为了容纳两个胎儿，孕妇的子宫会比单胎妊娠增大更多。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双胎妊娠的孕妇早产风险较高，需要特别关注和预防。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74" r="1877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妊娠高血压综合征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74" r="187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孕妇可能会出现妊娠高血压综合征，需要密切监测。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双胎妊娠的孕妇需要更多的营养物质，如蛋白质、铁、钙等，需合理补充。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双胎待产的护理要点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评估孕妇健康状况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定期产检可以评估孕妇的健康状况，预防和及时处理孕期并发症。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监测胎儿发育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定期产检可以监测双胞胎的发育情况，及时发现和处理异常。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根据产检结果，医生可以制定个性化的护理计划，确保母婴安全。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定期产检的重要性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双胎妊娠需要更多的热量和营养素，孕妇应适当增加食物摄入量。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增加热量摄入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孕妇应保证摄入足够的蛋白质、钙、铁、叶酸等营养素，以满足胎儿发育的需要。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孕妇应控制盐和糖的摄入，以预防妊娠期高血压和糖尿病等并发症。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控制盐和糖的摄入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孕期运动与休息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孕妇适当的运动可以帮助控制体重、增强体质，有助于双胎分娩。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充足休息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孕妇应保证充足的休息时间，有助于缓解疲劳、保持身体健康。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避免剧烈运动和过度劳累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剧烈运动和过度劳累可能会对孕妇和胎儿造成不良影响，应尽量避免。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双胎分娩的准备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孕妇应保持乐观的心态，积极面对分娩过程，避免过度紧张和焦虑。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孕妇应接受医生或护士的专业指导，了解分娩过程和注意事项，增强信心。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接受专业指导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333" r="10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孕妇可以与家人、朋友和医护人员交流，寻求情感上的支持和鼓励。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分娩前的心理调适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在某些情况下，如第一个胎儿是臀位、母亲有严重的并发症等，医生可能会建议剖宫产。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产钳或真空吸引器辅助分娩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在紧急情况下，医生可能会使用产钳或真空吸引器来帮助分娩。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双胎妊娠的自然分娩过程可能比单胎妊娠更为复杂，需要更多的医疗监护。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分娩方式的选择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https://d.book118.com/625310133302011103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2024-09-13T06:30:26.094</cp:lastPrinted>
  <dcterms:created xsi:type="dcterms:W3CDTF">2024-09-12T22:30:26Z</dcterms:created>
  <dcterms:modified xsi:type="dcterms:W3CDTF">2024-09-12T22:30:28Z</dcterms:modified>
</cp:coreProperties>
</file>