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C27EB-F81D-48B7-BF35-E8471B7BC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2A1F0-9DA4-4EB7-9C63-7CB6C61B0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D6EA6-4C3F-421C-8600-6CE16A464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C38F4-D9C1-47C2-9A3A-DE2223073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515DDE-DAD2-4C88-A977-CBD7195F4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FD630-3C69-4EAA-AA62-2189A79E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30375-8EB3-49BF-84A9-589DD0920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1B8E9-E3AF-4873-8215-7BFCBEAEB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88DC5-1765-4402-BEB7-FA4080A50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F15C3-A16C-4B95-842B-90902D1B2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561AE-6808-4580-B812-407F611DA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1211322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国有企业人事部门的角色职能定位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人事部门概述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人事部门的核心职能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人事部门与其他部门的关系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人事部门面临的挑战与对策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人事部门概述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定义与职责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人事部门是负责企业人力资源管理的部门，主要职责包括招聘、培训、绩效管理、薪酬福利等。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为企业提供合适的人才，制定并实施人力资源政策，建立良好的员工关系，促进企业与员工共同发展。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国有企业人事部门在选拔和任用干部时，需考虑政治因素，如党管干部原则。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政治色彩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国有资产保值增值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国有企业人事部门需确保国有资产的保值增值，通过合理的人力资源配置提高企业经济效益。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国有企业人事部门需承担更多的社会责任，如解决就业、员工福利等。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国有企业人事部门的特殊性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核心职能部门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人事部门是企业管理的核心部门之一，负责协调企业内部各部门之间的关系，保障企业高效运转。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员工关系代言人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人事部门代表企业与员工进行沟通，了解员工需求，维护员工权益，促进员工与企业的和谐发展。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战略合作伙伴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人事部门是企业战略发展的重要合作伙伴，参与制定企业战略规划和目标。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人事部门在国有企业中的地位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人事部门的核心职能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2417" b="2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根据企业战略目标和业务发展需求，制定人力资源战略，确保人力资源的合理配置和有效利用。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制定人力资源战略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根据企业业务发展需求，制定招聘计划，通过多种渠道寻找合适的人才，为企业提供充足的人力资源保障。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根据员工发展需求和企业战略目标，制定培训计划，提高员工的综合素质和专业技能，促进员工的职业发展。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筛选简历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根据招聘需求和标准，筛选简历，挑选出符合要求的候选人。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面试安排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邀请合格的候选人进行面试，安排面试时间和地点，确保面试流程顺利进行。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选拔决策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根据面试表现和其他相关信息，做出选拔决策，确保招聘到合适的人才。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分析员工的培训需求，了解员工需要提升的技能和知识领域。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根据培训需求分析结果，制定培训计划，包括培训内容、时间、方式等。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组织培训活动，确保培训计划的顺利实施，并对培训效果进行评估和反馈。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培训实施与效果评估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根据企业战略目标和业务发展需求，制定员工绩效评估标准。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制定绩效评估标准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定期对员工进行绩效评估，收集相关数据和信息，确保评估结果的客观性和公正性。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绩效评估实施</a:t>
            </a:r>
          </a:p>
        </p:txBody>
      </p:sp>
      <p:sp>
        <p:nvSpPr>
          <p:cNvPr id="18" name="AutoShape 18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0" name="TextBox 20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向员工反馈绩效评估结果，指导员工进行改进和提高，促进员工个人发展和企业整体绩效的提升。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绩效反馈与改进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薪酬调整与发放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定期对员工薪酬进行调整，确保薪酬的合理性和激励作用；确保薪酬的准确发放，处理薪酬相关问题和争议。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设计薪酬体系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根据市场行情和企业的实际情况，设计具有竞争力的薪酬体系。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制定福利政策和管理制度，为员工提供多样化的福利项目，提高员工的工作积极性和满意度。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建立有效的沟通机制，协调员工之间的关系，解决员工之间的矛盾和问题。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员工沟通与协调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关心员工的工作和生活状况，提供必要的支持和帮助，增强员工的归属感和忠诚度。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员工关怀与支持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参与企业文化建设活动，营造积极向上的工作氛围和价值观，提高员工的工作满意度和凝聚力。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人事部门与其他部门的关系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https://d.book118.com/625312113221011114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2024-09-21T19:12:04.358</cp:lastPrinted>
  <dcterms:created xsi:type="dcterms:W3CDTF">2024-09-21T11:12:04Z</dcterms:created>
  <dcterms:modified xsi:type="dcterms:W3CDTF">2024-09-21T11:12:06Z</dcterms:modified>
</cp:coreProperties>
</file>