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9C4C3-B4DC-49CC-833F-40F0C246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A48E9-1445-4A1B-ADDE-CE9BC932F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505C1-D1BD-46E9-A1BF-D9C32344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B8FCA-C4D4-44EF-ACBC-6FF5DD7BC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A70D4-04A1-40D5-87B6-E5849B03C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A1310-DEC7-459B-AC11-2B0E32482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E5FB1-FF2B-4DB8-87ED-9EA7B70C5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F9C78-FCDB-4D5B-89EF-D7B6B7FC0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14D16-4FD6-4CC4-85E6-AA8BA570F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C3304-92D9-4D76-83D1-2FBE439D0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D227B-CFAA-4F59-86EE-6C373A2A3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21233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硬件安全模块测试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硬件安全模块概述
 测试目的和范围
 测试环境和工具
 功能测试
 性能测试
 安全性测试
 可靠性和稳定性测试
 测试总结和建议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硬件安全模块概述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硬件安全模块测试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硬件安全模块概述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硬件安全模块的定义和重要性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1.硬件安全模块是一种用于保护密钥和敏感数据的专用硬件设备。</a:t>
            </a:r>
          </a:p>
          <a:p>
            <a:r>
              <a:t>2.通过硬件安全模块，可以实现高强度的加密和解密操作，确保数据的机密性和完整性。</a:t>
            </a:r>
          </a:p>
          <a:p>
            <a:r>
              <a:t>3.随着网络安全威胁的不断增加，硬件安全模块在企业级安全解决方案中的地位日益重要。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硬件安全模块的主要功能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1.密钥生成和管理：硬件安全模块可以生成高强度的加密密钥，并提供安全的密钥存储和管理功能。</a:t>
            </a:r>
          </a:p>
          <a:p>
            <a:r>
              <a:t>2.加密和解密：硬件安全模块支持多种加密算法，可以快速高效地执行加密和解密操作。</a:t>
            </a:r>
          </a:p>
          <a:p>
            <a:r>
              <a:t>3.身份认证：硬件安全模块可以用于实现身份认证，确保只有授权用户能够访问敏感数据。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硬件安全模块概述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硬件安全模块的应用场景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1.金融支付：硬件安全模块在金融支付系统中广泛应用，用于保护交易数据和支付密钥的安全。</a:t>
            </a:r>
          </a:p>
          <a:p>
            <a:r>
              <a:t>2.云计算：云计算平台通过硬件安全模块提供更安全的数据存储和传输服务，确保用户数据的安全。</a:t>
            </a:r>
          </a:p>
          <a:p>
            <a:r>
              <a:t>3.物联网：物联网设备通过硬件安全模块实现安全的设备认证和数据传输，保障物联网应用的安全性。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硬件安全模块的发展趋势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1.更高的性能：随着技术的不断进步，硬件安全模块的性能将不断提高，满足更复杂的安全需求。</a:t>
            </a:r>
          </a:p>
          <a:p>
            <a:r>
              <a:t>2.更强的抗攻击能力：面对不断升级的网络攻击手段，硬件安全模块将不断提升抗攻击能力，确保数据安全。</a:t>
            </a:r>
          </a:p>
          <a:p>
            <a:r>
              <a:t>3.更广泛的应用：硬件安全模块将在更多领域得到应用，为各行各业的数据安全提供有力保障。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测试目的和范围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硬件安全模块测试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测试目的和范围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1.确保硬件安全模块的功能正常，防止硬件故障或设计缺陷导致的安全问题。</a:t>
            </a:r>
          </a:p>
          <a:p>
            <a:r>
              <a:t>2.验证硬件安全模块的性能指标，确保满足规定的要求和标准。</a:t>
            </a:r>
          </a:p>
          <a:p>
            <a:r>
              <a:t>3.检测硬件安全模块的抗攻击能力，防止被恶意攻击者利用漏洞进行非法操作。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测试范围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1.对硬件安全模块的所有功能进行测试，包括但不限于加密、解密、签名、验证等操作。</a:t>
            </a:r>
          </a:p>
          <a:p>
            <a:r>
              <a:t>2.测试不同场景下的性能表现，包括处理速度、资源占用、稳定性等。</a:t>
            </a:r>
          </a:p>
          <a:p>
            <a:r>
              <a:t>3.对硬件安全模块的接口进行测试，确保与其他系统的兼容性和协同工作的能力。</a:t>
            </a:r>
          </a:p>
          <a:p>
            <a:r>
              <a:t>以上测试目的和范围的设定，旨在全面评估硬件安全模块的可靠性和安全性，为提升整体网络安全水平提供有力支撑。通过严谨的测试流程和数据分析，我们可以及时发现并解决潜在的安全隐患，确保硬件安全模块在各种应用场景中发挥出应有的作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硬件安全模块测试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测试环境和工具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1.建设符合硬件安全模块测试需求的实验室环境，包括电磁屏蔽、温度控制、湿度控制等设施，以确保测试结果的准确性和可靠性。</a:t>
            </a:r>
          </a:p>
          <a:p>
            <a:r>
              <a:t>2.部署专业的测试工具和设备，如示波器、逻辑分析仪、频谱分析仪等，以满足不同类型的硬件安全模块测试需求。</a:t>
            </a:r>
          </a:p>
          <a:p>
            <a:r>
              <a:t>3.建立严格的实验室管理制度，规范测试流程，确保测试环境的安全和稳定。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测试工具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1.选择业界认可的硬件安全模块测试工具，确保测试结果的准确性和可信度。</a:t>
            </a:r>
          </a:p>
          <a:p>
            <a:r>
              <a:t>2.定期校准测试工具，确保工具的准确性和可靠性。</a:t>
            </a:r>
          </a:p>
          <a:p>
            <a:r>
              <a:t>3.根据测试需求，不断更新和升级测试工具，以满足新的安全挑战和测试需求。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自动化测试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1.引入自动化测试技术，提高测试效率，减少人工操作带来的误差。</a:t>
            </a:r>
          </a:p>
          <a:p>
            <a:r>
              <a:t>2.开发自动化测试脚本，覆盖尽可能多的测试用例，提高测试的全面性和准确性。</a:t>
            </a:r>
          </a:p>
          <a:p>
            <a:r>
              <a:t>3.建立自动化测试平台，实现测试的规模化和标准化，提高测试的可重复性和可维护性。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仿真测试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1.利用仿真技术，模拟硬件安全模块的实际运行环境，提高测试的逼真度和有效性。</a:t>
            </a:r>
          </a:p>
          <a:p>
            <a:r>
              <a:t>2.开发仿真测试模型，对硬件安全模块进行全方位的仿真测试，提高测试的覆盖率和准确性。</a:t>
            </a:r>
          </a:p>
          <a:p>
            <a:r>
              <a:t>3.结合实际测试结果，对仿真测试进行不断优化和改进，提高仿真测试的可靠性和有效性。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测试环境和工具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1.建立全面的硬件安全模块漏洞库，收集和分析已知的硬件安全漏洞。</a:t>
            </a:r>
          </a:p>
          <a:p>
            <a:r>
              <a:t>2.对漏洞库进行不断更新和维护，确保漏洞信息的及时性和准确性。</a:t>
            </a:r>
          </a:p>
          <a:p>
            <a:r>
              <a:t>3.利用漏洞库进行针对性的测试，提高测试的针对性和有效性。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测试数据分析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1.对测试数据进行全面收集和分析，提取有用的信息和知识，为改进产品提供参考。</a:t>
            </a:r>
          </a:p>
          <a:p>
            <a:r>
              <a:t>2.利用数据挖掘和机器学习技术，对测试数据进行深度分析，发现潜在的问题和规律。</a:t>
            </a:r>
          </a:p>
          <a:p>
            <a:r>
              <a:t>3.建立测试数据共享平台，实现数据的共享和复用，提高测试数据的利用效率和价值。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安全漏洞库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功能测试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硬件安全模块测试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功能测试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功能测试概述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1.功能测试是硬件安全模块测试的核心部分，主要验证模块的功能是否符合设计要求。</a:t>
            </a:r>
          </a:p>
          <a:p>
            <a:r>
              <a:t>2.确保模块在各种输入和预期输出条件下都能正常工作。</a:t>
            </a:r>
          </a:p>
          <a:p>
            <a:r>
              <a:t>3.功能测试需要充分考虑安全模块的所有功能和特性，并制定相应的测试用例。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测试用例设计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1.设计全面的测试用例，覆盖所有功能和可能的输入情况。</a:t>
            </a:r>
          </a:p>
          <a:p>
            <a:r>
              <a:t>2.用例设计需考虑边界条件、异常处理和性能等方面的测试。</a:t>
            </a:r>
          </a:p>
          <a:p>
            <a:r>
              <a:t>3.用例设计应基于详细的需求分析和功能规格说明书。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功能测试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1.搭建符合测试要求的硬件和软件环境，确保测试结果的准确性。</a:t>
            </a:r>
          </a:p>
          <a:p>
            <a:r>
              <a:t>2.测试环境应模拟实际使用场景，以便更贴近真实情况。</a:t>
            </a:r>
          </a:p>
          <a:p>
            <a:r>
              <a:t>3.测试环境需要定期维护和更新，以适应新的测试需求和技术发展。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测试数据准备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1.准备充足的测试数据，包括正常数据和异常数据。</a:t>
            </a:r>
          </a:p>
          <a:p>
            <a:r>
              <a:t>2.测试数据应具有一定的复杂性和多样性，以充分验证模块的功能。</a:t>
            </a:r>
          </a:p>
          <a:p>
            <a:r>
              <a:t>3.对测试数据进行严格的保密管理，防止数据泄露和滥用。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测试环境搭建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功能测试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测试执行与记录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1.按照测试用例执行测试，记录测试结果和发现的问题。</a:t>
            </a:r>
          </a:p>
          <a:p>
            <a:r>
              <a:t>2.对发现的问题进行详细分析，找出原因并提出改进措施。</a:t>
            </a:r>
          </a:p>
          <a:p>
            <a:r>
              <a:t>3.定期汇总测试执行情况和结果，向上级报告进展和问题。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功能测试总结与改进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1.对功能测试进行总结，评估测试效果，提出改进意见。</a:t>
            </a:r>
          </a:p>
          <a:p>
            <a:r>
              <a:t>2.针对测试过程中发现的问题，进行整改和优化，提高硬件安全模块的质量和可靠性。</a:t>
            </a:r>
          </a:p>
          <a:p>
            <a:r>
              <a:t>3.将功能测试的经验和教训分享给相关人员，提高整个团队的测试水平和能力。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https://d.book118.com/625321233202011042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硬件安全模块概述</vt:lpstr>
      <vt:lpstr> 硬件安全模块概述</vt:lpstr>
      <vt:lpstr> 硬件安全模块概述</vt:lpstr>
      <vt:lpstr> 测试目的和范围</vt:lpstr>
      <vt:lpstr> 测试目的和范围</vt:lpstr>
      <vt:lpstr> 测试环境和工具</vt:lpstr>
      <vt:lpstr> 测试环境和工具</vt:lpstr>
      <vt:lpstr> 测试环境和工具</vt:lpstr>
      <vt:lpstr> 测试环境和工具</vt:lpstr>
      <vt:lpstr> 功能测试</vt:lpstr>
      <vt:lpstr> 功能测试</vt:lpstr>
      <vt:lpstr> 功能测试</vt:lpstr>
      <vt:lpstr> 功能测试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2024-09-03T20:08:30.901</cp:lastPrinted>
  <dcterms:created xsi:type="dcterms:W3CDTF">2024-09-03T12:08:30Z</dcterms:created>
  <dcterms:modified xsi:type="dcterms:W3CDTF">2024-09-03T12:08:33Z</dcterms:modified>
</cp:coreProperties>
</file>