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DB54EE-6DF7-4782-89DC-3C6CAB8F7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04F6AD-84E6-4125-8822-570879CCF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BC32A2-3A7F-48BF-B450-D4EA252D4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DD3673-906D-43CE-8719-A34A096BE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35B5BD-322A-4DE1-83AE-CB152D634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8F40C8-190C-4308-A0AB-DCFC6FC41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28EAED-22FD-4C37-A4D1-D3AC5956E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7B8CB7-469C-4C3B-A88E-9855809A1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FF0737-9E82-4B72-904F-3D9EB2E63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3BFCAD-8E9D-484E-B990-544F082E2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96C3E0-1102-43D9-8A7C-FA38B25BB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321314330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桥梁工程施工验收的重要性与意义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桥梁工程施工验收的重要性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桥梁工程施工验收的意义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55" r="326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桥梁作为交通基础设施的重要组成部分，其质量直接关系到人民群众的生命财产安全和经济社会的发展。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桥梁工程施工验收是确保桥梁质量的重要环节，涉及多个方面的检查和评估，包括结构稳定性、安全性、耐久性和功能性等。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通过桥梁工程施工验收，可以及时发现和纠正施工过程中的缺陷和问题，避免因质量不达标而引发的安全事故和经济损失。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验收合格后，桥梁可以正式投入使用，为地区交通和社会经济发展提供有力支撑。同时，验收结果还可以为今后的桥梁设计和施工提供经验和参考。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桥梁工程施工验收的重要性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98" b="27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通过施工验收，对桥梁施工过程中的质量进行严格把关，确保各道工序符合设计要求和规范标准，从而保证最终的工程质量。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在施工验收过程中，可以及时发现施工中的缺陷和问题，并责令施工单位进行整改或返工，避免工程交付后出现重大安全隐患。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确保工程质量和安全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及时发现和纠正缺陷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施工过程中的质量控制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施工验收是对桥梁是否符合设计意图的重要检验环节，通过与设计图纸和设计要求的比对，确保桥梁的各项指标达到预期目标。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符合设计意图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施工验收过程中，还需对桥梁的各项性能指标进行检测，确保其符合国家和地方的规范标准，保证桥梁的安全性和可靠性。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符合规范标准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符合设计和规范要求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防止安全事故发生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通过施工验收，可以及时发现并处理可能存在的安全隐患，从而降低桥梁在使用过程中发生安全事故的风险。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保护生态环境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在施工验收过程中，还需对桥梁施工对周边环境的影响进行评估，确保施工过程符合环保要求，防止因施工不当造成的环境污染和生态破坏。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保障公众和环境安全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桥梁工程施工验收的意义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https://d.book118.com/625321314330011033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2024-08-29T04:17:52.504</cp:lastPrinted>
  <dcterms:created xsi:type="dcterms:W3CDTF">2024-08-28T20:17:52Z</dcterms:created>
  <dcterms:modified xsi:type="dcterms:W3CDTF">2024-08-28T20:17:54Z</dcterms:modified>
</cp:coreProperties>
</file>