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AB2EC-68B8-458C-A356-955D111B8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F31E4-062F-41C5-9251-4DF0A28B4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31FBC-7B40-4983-8EB7-E0B2EB54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56B59-7266-49B0-AA4E-4EC84B22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8766F-C81A-4D1A-BCA9-89E0ED99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C36AB-4EAA-477F-B431-B68205250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83793-531E-4BEB-916A-3412A689B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5496E-F205-454A-9641-E606CFFE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7AA0A-66FA-49FF-835C-2905BD625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B4E14-7364-463F-AFFA-0DBE864EE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A7186-14FC-4BDF-BB20-2122BB5D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30133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《专业化净水知识》ppt课件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净水设备与选择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净水行业现状与趋势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净水知识问答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79" r="287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了解水的化学组成和物理性质是理解净水过程的基础。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水是由氢和氧组成的无机物，具有无色、无味、无臭、无毒等物理性质，以及良好的溶解能力和一定的电离能力。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水的组成与性质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47" b="26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了解不同类型的水及其质量标准有助于选择合适的净水方法。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根据来源、处理程度和用途，水可分为自来水、饮用水、纯净水、矿泉水等类型，各种类型的水有不同的质量标准和用途。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水的分类与标准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17" r="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净水对于人类健康、生态平衡和经济发展具有重要意义。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净水可以去除水中的有害物质，提高水质，保障人类饮用水安全，同时也有助于保护生态环境和促进经济发展。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净水的重要性和意义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净水技术介绍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总结词：高效吸附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详细描述：活性炭是一种多孔的吸附剂，具有极高的吸附能力，可以有效去除水中的异味、色素和部分有害物质。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总结词：广泛应用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详细描述：活性炭净水技术广泛应用于家庭、工业和商业净水领域，尤其在处理轻度污染的水源方面效果显著。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总结词：局限性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详细描述：活性炭净水技术对于重金属离子、有机污染物等的去除效果有限，需要与其他净水技术结合使用。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活性炭净水技术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总结词：高精度过滤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详细描述：RO反渗透技术利用半透膜，使水在压力作用下通过膜过滤，去除几乎所有溶解性盐类、微生物和有机物等。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总结词：耗能较高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详细描述：RO反渗透技术需要高压泵对水施加压力，因此运行能耗相对较高，同时产生大量废水。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详细描述：主要用于海水淡化、工业高纯水生产等领域，也在部分家庭净水器中得到应用。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RO反渗透技术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总结词：适度过滤精度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详细描述：超滤技术利用孔径较大的膜过滤水，可去除悬浮物、细菌和部分病毒等，但对于溶解性物质去除效果有限。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总结词：操作简便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详细描述：超滤技术的操作相对简单，无需加压或加电，维护成本较低。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总结词：适用范围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详细描述：适用于处理含有较多悬浮物、浊度较高的水源，如河水、湖水等。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超滤技术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总结词：选择性过滤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详细描述：纳滤技术介于超滤和反渗透之间，能去除水中的盐类、有机物和重金属离子等，但对离子去除程度有限。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总结词：环保性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详细描述：纳滤技术的废水排放量相对较低，对环境影响较小。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详细描述：广泛应用于工业废水处理、饮用水净化等领域，尤其在处理含盐量较高的水源方面效果显著。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纳滤技术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净水设备与选择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https://d.book118.com/625330133100011100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2024-09-08T01:08:54.823</cp:lastPrinted>
  <dcterms:created xsi:type="dcterms:W3CDTF">2024-09-07T17:08:54Z</dcterms:created>
  <dcterms:modified xsi:type="dcterms:W3CDTF">2024-09-07T17:08:56Z</dcterms:modified>
</cp:coreProperties>
</file>