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1DB568-493B-4930-8A9D-81F02F1027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94022B-6A43-4373-A765-5F1E2B248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7FFEDD-0F65-44AD-BBE9-C6C0AD675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4A9970-9BC0-4AE1-92E9-DB55027AF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A987A9-C050-49A2-BDD2-92E7B9A96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8C027A0-071F-4D01-80FB-56C2C0790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7D19C3C-091E-40C4-A1A3-07EE168F4A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C3F97B-66CD-43A1-A7BC-BF6EAEFC5E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CA6976-67A6-4543-9B09-93BDEFA7D8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97B7DD-923B-4311-944F-613EA680C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62D3C7-85DF-4CCC-85C0-F4B4072389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533130412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肝功能异常健康宣教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肝功能异常的诊断与评估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肝功能异常的治疗与管理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肝功能异常的健康宣教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肝功能异常的基本知识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836" r="2683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6917" r="269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肝功能异常是指肝脏受到损伤，导致其正常功能受到影响的情况。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根据病因和严重程度，肝功能异常可分为轻度、中度和重度。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食欲不振、恶心、呕吐、乏力、肝区疼痛等。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黄疸、肝肿大、肝区压痛等。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344" r="24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肝功能异常的症状与体征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肝炎、肝硬化、脂肪肝、肝癌等。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肝脏损伤导致肝细胞坏死、变性或凋亡，进而影响肝脏的正常代谢和排泄功能。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肝功能异常的病因与病理生理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肝功能异常的诊断与评估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血清酶学检查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蛋白质检查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胆红素检查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甲胎蛋白检查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肝功能检查的常规项目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包括谷丙转氨酶（ALT）、谷草转氨酶（AST）等，用于评估肝脏损伤程度。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包括白蛋白、球蛋白等，反映肝脏合成功能。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包括总胆红素、直接胆红素等，用于判断黄疸及肝脏排泄功能。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肝癌特异性标志物，用于肝癌的筛查和诊断。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815" r="1481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肝功能异常的鉴别诊断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如甲型肝炎、乙型肝炎等，可通过病毒标志物检测进行鉴别。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长期服用某些药物可能导致肝脏损伤，需排除药物因素。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与自身免疫系统异常有关，需检测相关抗体进行诊断。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如胆道疾病、肿瘤等也可能导致肝功能异常，需结合病史和相关检查进行鉴别。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病毒性肝炎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药物性肝炎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自身免疫性肝炎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其他疾病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结合患者临床表现，如黄疸、腹水、出血倾向等，综合判断病情。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根据肝功能异常的持续时间和进展速度，评估病情严重程度和治疗方案。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4569" b="4569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9149" b="9149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根据肝功能检查结果，如血清酶学、胆红素、白蛋白等指标的异常程度，评估肝功能异常的严重程度。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肝功能异常的严重程度评估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肝功能异常的治疗与管理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https://d.book118.com/625331304121011111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2024-09-17T02:44:41.156</cp:lastPrinted>
  <dcterms:created xsi:type="dcterms:W3CDTF">2024-09-16T18:44:41Z</dcterms:created>
  <dcterms:modified xsi:type="dcterms:W3CDTF">2024-09-16T18:44:43Z</dcterms:modified>
</cp:coreProperties>
</file>