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7F279-6584-460B-8749-924CA50FF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5A7F7-2F0A-4F0B-A730-AA5B492DC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ABBD7-3D45-4364-AF1B-A1C5CC57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F5C5A-7A52-4CBB-9EFC-CC6A1E0A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0B659-A58E-4271-9370-AE02B043B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960D7-920F-4F51-8D34-68525ACE9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89537D-4EBD-4B00-9D65-C090AA2D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6B817-69AB-4AE9-A613-BECD5A09B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53539-7F6A-4333-B265-F91A4B11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B46B7-F7DC-4268-B623-4914AEDDB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6A583-B310-4B60-9729-7D7A517C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32010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基本知识\n## 1.道路工程的基本概念与分类\n### 1.1道路工程的定义及其重要性\n### 1.2道路工程的分类及其特点\n### 1.3道路工程的发展历程及趋势\n## 2.道路工程的设计原理与方法\n### 2.1道路工程的设计原则与依据\n### 2.2道路工程的设计流程与方法\n### 2.3道路工程的景观设计及其重要性\n## 3.道路工程的施工技术与质量控制\n### 3.1道路工程的施工技术及其特点\n### 3.2道路工程的质量控制方法\n### 3.3道路工程的施工安全与环境保护\n## 4.道路工程的养护与管理\n### 4.1道路工程的养护及其重要性\n### 4.2道路工程的管理体系与方法\n### 4.3道路工程的智能化管理及其发展趋势\n## 5.道路工程实例分析与展望\n### 5.1国内外优秀道路工程实例分析\n### 5.2道路工程的发展趋势与挑战\n### 5.3道路工程的未来展望与探索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道路工程基本知识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道路工程的基本概念与分类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道路工程是指为了满足交通需求而建设的工程设施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包括城市道路、公路、桥梁、隧道等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是交通运输的基础设施，关系到国家的经济发展和人民的出行便利</a:t>
                </a:r>
                <a:endParaRPr/>
              </a:p>
            </p:txBody>
          </p:sp>
        </p:grpSp>
        <p:grpSp>
          <p:nvGrpSpPr>
            <p:cNvPr id="19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道路工程的重要性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提供了便捷的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交通出行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方式，提高了人们的出行效率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，为国家的贸易往来提供了便利条件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国防安全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，便于军事物资和人员的运输</a:t>
                </a:r>
                <a:endParaRPr/>
              </a:p>
            </p:txBody>
          </p:sp>
          <p:sp>
            <p:nvSpPr>
              <p:cNvPr id="19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道路工程的分类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分为国道、省道、县道、乡道等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分为高速公路、一级公路、二级公路、三级公路等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分为城市道路、公路、桥梁、隧道等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道路工程的特点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：涉及到多个学科领域，如地质、气象、材料等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耐久性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：道路工程需要经受长时间的考验，对材料的耐久性和使用寿命有较高要求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：道路工程的设计、施工和运营过程中，安全始终是首要考虑的因素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古代道路工程以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石板路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砖砌路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为主，主要用于军事和货物运输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随着工业革命的发展，道路工程逐渐向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现代道路工程注重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提高道路性能</a:t>
                </a:r>
                <a:endParaRPr/>
              </a:p>
            </p:txBody>
          </p:sp>
          <p:sp>
            <p:nvSpPr>
              <p:cNvPr id="2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道路工程的发展历程</a:t>
                </a:r>
                <a:endParaRPr/>
              </a:p>
            </p:txBody>
          </p:sp>
          <p:sp>
            <p:nvSpPr>
              <p:cNvPr id="2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：注重环保和可持续发展，采用生态友好的建筑材料和设计理念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物联网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提高道路的使用效率和安全性能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：加强不同交通方式的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互联互通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，实现多种交通方式的有机结合</a:t>
                </a:r>
                <a:endParaRPr/>
              </a:p>
            </p:txBody>
          </p:sp>
          <p:sp>
            <p:nvSpPr>
              <p:cNvPr id="2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道路工程的发展趋势</a:t>
                </a:r>
                <a:endParaRPr/>
              </a:p>
            </p:txBody>
          </p:sp>
          <p:sp>
            <p:nvSpPr>
              <p:cNvPr id="2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道路工程的发展历程及趋势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道路工程的设计原理与方法</a:t>
            </a:r>
            <a:endParaRPr/>
          </a:p>
        </p:txBody>
      </p:sp>
      <p:sp>
        <p:nvSpPr>
          <p:cNvPr id="2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道路工程设计的原则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：确保道路工程的设计、施工和运营过程中，保障行人和车辆的安全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：满足交通需求，保证道路的通行能力和效率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：减少道路工程对环境的负面影响，保护生态环境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：在满足功能性和安全性的前提下，降低工程造价，提高投资效益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道路工程的依据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：遵循国家和地方的相关政策法规，如《公路工程技术标准》等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地形地貌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：根据地形地貌特点，选择合适的设计方案和技术措施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：考虑气候条件对道路工程的影响，如降水量、温度等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：根据交通需求预测，确定道路工程的规模和设计标准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道路工程的设计原则与依据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前期工作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：包括项目立项、可行性研究、设计招标等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：根据设计任务书，进行方案设计，包括线路、横断面、纵断面等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：对方案设计进行细化，编制初步设计文件，包括设计说明书、图纸等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：根据初步设计文件，编制施工图设计文件，包括施工图纸、设计说明等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施工监理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：对施工过程进行监督和管理，确保工程质量和进度</a:t>
                </a:r>
                <a:endParaRPr/>
              </a:p>
            </p:txBody>
          </p:sp>
          <p:sp>
            <p:nvSpPr>
              <p:cNvPr id="25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道路工程设计流程</a:t>
                </a:r>
                <a:endParaRPr/>
              </a:p>
            </p:txBody>
          </p:sp>
          <p:sp>
            <p:nvSpPr>
              <p:cNvPr id="25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：根据工程师的经验和以往工程实例，进行设计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：运用力学原理，分析道路结构的受力情况，进行设计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：利用计算机仿真技术，模拟道路工程的运行状态，进行设计</a:t>
                </a:r>
                <a:endParaRPr/>
              </a:p>
            </p:txBody>
          </p:sp>
          <p:sp>
            <p:nvSpPr>
              <p:cNvPr id="25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道路工程设计方法</a:t>
                </a:r>
                <a:endParaRPr/>
              </a:p>
            </p:txBody>
          </p:sp>
          <p:sp>
            <p:nvSpPr>
              <p:cNvPr id="26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道路工程的设计流程与方法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道路工程的景观设计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绿化设计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：通过种植绿化植物，提高道路的美观性和环保性能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：合理设置照明设施，提高道路夜间行驶的安全性和舒适性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景观设计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：通过道路线形、横断面、节点等设计，创造独特的道路景观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道路工程景观设计的重要性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提高道路的美观性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：提升城市形象，吸引游客和投资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提高道路的安全性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：通过绿化、照明等措施，降低交通事故发生率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提高道路的环保性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：绿化植物可以吸收空气中的有害物质，减少环境污染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道路工程的景观设计及其重要性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道路工程的施工技术与质量控制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道路工程的施工技术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路基施工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：包括土方开挖、填筑、压实等施工工艺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：包括基层、面层等施工工艺，如沥青路面、水泥混凝土路面等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：包括桥梁的基础、梁板、桥墩等施工工艺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：包括隧道的开挖、支护、衬砌等施工工艺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道路工程施工技术的特点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：涉及到多个学科领域，如地质、材料等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：道路工程的建设需要大量的劳动力、物资和机械设备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：道路工程的施工受季节和气候条件的影响较大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道路工程的施工技术及其特点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https://d.book118.com/625332010304011110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道路工程基本知识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2024-09-16T05:49:44.023</cp:lastPrinted>
  <dcterms:created xsi:type="dcterms:W3CDTF">2024-09-15T21:49:44Z</dcterms:created>
  <dcterms:modified xsi:type="dcterms:W3CDTF">2024-09-15T21:49:45Z</dcterms:modified>
</cp:coreProperties>
</file>