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D73F-D5E3-4827-9B67-C0441F0A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9E07-7788-4C8F-8171-E4154209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60A64-322D-4BA1-BEDA-500A81D3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7E6AF-487F-452B-A8B6-7DE42BC0E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B47BC-873B-40EF-856F-107A5F71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8258D-48D6-43BA-B0ED-05C040CC9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65F94-A3FB-4259-B991-609A4693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48954-59F2-4233-B254-F7DB194A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7C276-9293-4ECA-8CAD-59CAC859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DB1DC-879F-44A2-BDA4-2F710CA6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5DF25-A027-44E0-A407-3985CFBA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3113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家长如何引导孩子建立良好的生活习惯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家长在引导孩子建立良好生活习惯中的角色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如何制定适合孩子的生活习惯培养计划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引导孩子建立良好生活习惯的方法和技巧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面对孩子不良生活习惯的应对策略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22" b="1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培养孩子独立生活能力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建立良好的生活习惯有助于孩子逐渐学会独立生活，减少对父母的依赖，更好地适应未来社会生活。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促进孩子身心健康发展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良好的生活习惯有助于孩子保持健康的身体状态，减少疾病的发生，同时也有益于孩子的心理健康发展。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提高孩子学习效率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有规律的生活习惯可以帮助孩子更好地安排时间，提高学习效率，培养良好的学习态度和习惯。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生活习惯是孩子性格形成的重要因素之一，良好的生活习惯有助于培养孩子积极、乐观、自律的性格特点。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影响孩子的性格形成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生活习惯直接影响孩子的行为方式和处事态度，从而决定孩子在未来的学习、工作和生活中的表现和成就。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决定孩子的未来命运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孩子的生活习惯是家庭教育的重要体现，良好的生活习惯表明家庭教育得当，有助于孩子在家庭和社会中获得认可和尊重。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体现家庭教育的成果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生活习惯对孩子成长的重要性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家长在引导孩子建立良好生活习惯中的角色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榜样作用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家长要时刻注意自己的言行举止，避免在孩子面前展现不良习惯，如吸烟、酗酒等。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家长自身要保持良好的生活习惯，如早睡早起、健康饮食、适度运动等，成为孩子学习的榜样。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教育和指导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家长要向孩子传授正确的价值观和生活理念，让他们明白良好生活习惯的重要性。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家长要耐心指导孩子如何养成良好的生活习惯，如教他们如何制定计划、如何管理时间等。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家长要给予孩子适当的鼓励和奖励，让他们感受到自己的进步和成就。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家长要与孩子建立良好的沟通机制，关注他们的心理需求，增强他们的自信心和自律能力。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527" b="45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家长要对孩子的生活习惯进行监督，及时发现问题并进行纠正。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监督和鼓励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如何制定适合孩子的生活习惯培养计划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42" r="9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不同年龄段的孩子有不同的认知和行为能力，家长需要了解孩子所处年龄段的特点和需求，从而制定符合孩子实际情况的生活习惯培养计划。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对于幼儿期的孩子，家长可以着重培养孩子的基本生活自理能力，如洗手、穿脱衣服、收拾个人物品等；对于学龄期的孩子，则可以逐渐引导孩子养成按时完成作业、定期复习等良好的学习习惯。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了解孩子的年龄特点和需求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家长在制定生活习惯培养计划时，需要明确培养目标，即希望孩子通过培养形成哪些良好的生活习惯。同时，根据培养目标制定相应的培养计划，包括具体的实施步骤和时间安排。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培养计划应该具有可操作性和可衡量性，家长可以将大目标分解为小目标，逐步引导孩子完成。例如，如果孩子缺乏运动习惯，家长可以制定每天运动半小时的培养计划，并逐渐增加运动时间和强度。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88" r="1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制定明确的培养目标和计划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生活习惯培养计划不是一成不变的，家长需要根据孩子的实际情况和反馈及时进行调整。如果孩子对某项计划存在抵触情绪或无法适应，家长可以适当调整计划或采取其他方式进行引导。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同时，家长也需要保持一定的灵活性，允许孩子在一定范围内自由选择和调整自己的生活习惯。这有助于培养孩子的自主性和自我管理能力，让孩子在轻松愉快的氛围中养成良好的生活习惯。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注重计划的灵活性和可调整性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https://d.book118.com/625333113200011110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2024-09-15T19:03:25.713</cp:lastPrinted>
  <dcterms:created xsi:type="dcterms:W3CDTF">2024-09-15T11:03:25Z</dcterms:created>
  <dcterms:modified xsi:type="dcterms:W3CDTF">2024-09-15T11:03:27Z</dcterms:modified>
</cp:coreProperties>
</file>