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05B41-8886-4A78-B8F2-9FF15BFB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6F2B4-8C5B-4D2C-B639-7EAC243D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DA1C9-5A36-49DB-9F49-77B4AD24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7D5BC-D5A1-4A92-B5BD-4F925217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A67C0-F927-4034-83A2-892EB90BE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AAE14-4567-459A-B02A-3F6DD3DF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C2703-CB54-46BF-8363-113728ED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806C2-CA7F-4861-9A39-2CE64D3F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B97F-3810-4A18-BDD2-1D9702E7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4998-A277-41E3-9C56-F29F4496F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4BD0A-044B-4D9F-8D50-195AF728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3132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文体艺教育教学的工作总结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文体艺教育教学工作成果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文体艺教育教学工作特色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文体艺教育教学工作挑战与问题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文体艺教育教学工作改进措施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73" b="10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通过文体艺教育，提高学生的审美、创新、沟通等综合素质，促进其全面发展。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响应国家教育政策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贯彻国家关于德智体美劳全面发展的教育方针，推动学校文体艺教育教学工作深入开展。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展示学校教育教学成果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通过本次工作总结，展示学校在文体艺教育教学方面取得的成果，为今后的工作提供参考和借鉴。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包括音乐、体育、美术等课程的课堂教学情况。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涵盖学校组织的各类文体艺比赛、演出、展览等课外活动。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涉及文体艺教师的培训、考核、激励等方面的工作。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包括文体艺教育教学研究、课程改革、教学方法创新等方面的内容。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课外活动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教师队伍建设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教育教学研究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文体艺教育教学工作成果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通过引入丰富多样的教学内容，包括文学、音乐、舞蹈、戏剧、美术等各个领域，激发学生对艺术的兴趣和热爱。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采用互动式教学方法，如小组讨论、角色扮演、创意写作等，鼓励学生积极参与课堂，培养他们的主动性和创造性。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拥有专业、富有经验的教学团队，为学生提供高质量的教学和指导，确保课堂教学成果达到预期目标。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优秀的教学团队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校内外合作与交流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积极与校内外艺术机构、专家、艺术家等合作，开展艺术交流和实践活动，拓宽学生的视野和知识面。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社会实践与志愿服务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鼓励学生参与社会实践和志愿服务活动，培养他们的社会责任感和团队协作精神，提升综合实践能力。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丰富多彩的艺术活动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组织各类艺术比赛、演出、展览等实践活动，为学生提供展示才华的平台，激发他们的创造力和表现力。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学生综合素质提升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艺术素养的提高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通过文体艺教育教学，学生的艺术素养得到显著提高，能够欣赏和理解各种艺术形式，增强审美能力和创造力。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人文精神的培育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注重人文精神的培育，引导学生关注社会、历史、文化等问题，培养他们的思辨能力和人文关怀。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心理健康的促进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文体艺教育教学有助于促进学生的心理健康，缓解学习压力，提高学生的情绪调节能力和心理韧性。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综合能力的提升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通过参与各种实践活动和比赛，学生的组织能力、沟通能力、领导能力等综合能力得到提升，为未来的学习和生活奠定坚实基础。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文体艺教育教学工作特色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实践导向的教学方法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结合课程内容，安排实践活动，让学生在做中学，提升实践能力。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引入项目式学习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通过让学生参与实际项目，培养其解决问题的能力，提高学习效果。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采用翻转课堂模式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学生在课前通过在线资源自主学习，课堂上与老师深入讨论，提高课堂互动效果。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创新性教学方法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将文学、艺术、体育等不同领域的知识融合在一起，为学生提供多元化的学习体验。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引入前沿技术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结合当前热点技术和话题，更新教学内容，保持课程的时代性和前瞻性。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引入国际优秀文化艺术作品和案例，开阔学生的国际视野，增强其跨文化交流能力。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丰富多样的教学内容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针对学生的不同特点和需求，制定个性化的教学方案，让每个学生都能得到适合自己的教育。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提供丰富的资源和平台，支持学生开展自主探索和实践，培养其创新精神和自主学习能力。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鼓励学生自主探索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注重学生的心理健康教育，提供心理辅导和支持，帮助学生建立积极健康的心态。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注重学生个性化发展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https://d.book118.com/625333132101011121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2024-09-24T04:24:02.238</cp:lastPrinted>
  <dcterms:created xsi:type="dcterms:W3CDTF">2024-09-23T20:24:02Z</dcterms:created>
  <dcterms:modified xsi:type="dcterms:W3CDTF">2024-09-23T20:24:04Z</dcterms:modified>
</cp:coreProperties>
</file>