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50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89C8B-B692-43BD-95BC-068CB3463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F4ABC-53F1-4487-8260-67EED598B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D3101-2B96-4E35-A739-1B8177CF8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0297D-C308-47B3-B70C-3338079E5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33BCB1-5B03-4483-AB4A-52139A2E2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310DB-CA6B-4201-82E1-7ADE711FD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A8602-3205-4B19-B8FE-B1986A2C3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CF509-8523-4535-9867-2AC0B84A0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DB4DC-2556-40DD-8260-D60FE83F3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ACD03-688F-4363-A018-1163234F2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CD6B8-3FDE-403E-BBA5-C4AC99247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10" r:id="rId2"/>
    <p:sldLayoutId id="2147488711" r:id="rId3"/>
    <p:sldLayoutId id="2147488712" r:id="rId4"/>
    <p:sldLayoutId id="2147488713" r:id="rId5"/>
    <p:sldLayoutId id="2147488714" r:id="rId6"/>
    <p:sldLayoutId id="2147488715" r:id="rId7"/>
    <p:sldLayoutId id="2147488716" r:id="rId8"/>
    <p:sldLayoutId id="2147488717" r:id="rId9"/>
    <p:sldLayoutId id="2147488718" r:id="rId10"/>
    <p:sldLayoutId id="21474887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33144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《实用漂亮的模板》PPT课件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PPT课件介绍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PPT模板使用技巧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PPT课件制作流程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PPT模板展示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PPT模板特点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PPT课件介绍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课件背景介绍</a:t>
            </a:r>
            <a:endParaRPr lang="zh-CN" altLang="en-US"/>
          </a:p>
        </p:txBody>
      </p:sp>
      <p:sp>
        <p:nvSpPr>
          <p:cNvPr id="10491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课件主题：《实用漂亮的模板》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适用人群：PPT制作爱好者、职场人士、学生等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内容特点：提供多种实用模板，包括标题、内容、图表等，方便用户快速制作出高质量的PPT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适用场景：适用于各种场合，如工作汇报、学术论文、商业演示等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课件目的和内容</a:t>
            </a:r>
            <a:endParaRPr lang="zh-CN" altLang="en-US"/>
          </a:p>
        </p:txBody>
      </p:sp>
      <p:sp>
        <p:nvSpPr>
          <p:cNvPr id="1049176" name="矩形: 圆角 4"/>
          <p:cNvSpPr/>
          <p:nvPr>
            <p:custDataLst>
              <p:tags r:id="rId2"/>
            </p:custDataLst>
          </p:nvPr>
        </p:nvSpPr>
        <p:spPr>
          <a:xfrm>
            <a:off x="2736245" y="1986299"/>
            <a:ext cx="3163284" cy="4260875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文本框 27"/>
          <p:cNvSpPr txBox="1"/>
          <p:nvPr>
            <p:custDataLst>
              <p:tags r:id="rId3"/>
            </p:custDataLst>
          </p:nvPr>
        </p:nvSpPr>
        <p:spPr>
          <a:xfrm>
            <a:off x="2945147" y="2762687"/>
            <a:ext cx="2743778" cy="3138951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课件目的：通过本次PPT课件，希望能够帮助听众了解《实用漂亮的模板》的相关知识和应用技巧，提高PPT制作水平，增强演示效果。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任意多边形: 形状 11"/>
          <p:cNvSpPr/>
          <p:nvPr>
            <p:custDataLst>
              <p:tags r:id="rId4"/>
            </p:custDataLst>
          </p:nvPr>
        </p:nvSpPr>
        <p:spPr>
          <a:xfrm>
            <a:off x="2744054" y="6105125"/>
            <a:ext cx="3147642" cy="145128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矩形: 圆角 49"/>
          <p:cNvSpPr/>
          <p:nvPr>
            <p:custDataLst>
              <p:tags r:id="rId5"/>
            </p:custDataLst>
          </p:nvPr>
        </p:nvSpPr>
        <p:spPr>
          <a:xfrm>
            <a:off x="3825010" y="1490400"/>
            <a:ext cx="985485" cy="985485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6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01</a:t>
            </a:r>
            <a:endParaRPr kumimoji="1" lang="en-US" altLang="zh-CN" sz="36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矩形: 圆角 12"/>
          <p:cNvSpPr/>
          <p:nvPr>
            <p:custDataLst>
              <p:tags r:id="rId6"/>
            </p:custDataLst>
          </p:nvPr>
        </p:nvSpPr>
        <p:spPr>
          <a:xfrm>
            <a:off x="6286934" y="1986299"/>
            <a:ext cx="3163284" cy="4260875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矩形: 圆角 20"/>
          <p:cNvSpPr/>
          <p:nvPr>
            <p:custDataLst>
              <p:tags r:id="rId7"/>
            </p:custDataLst>
          </p:nvPr>
        </p:nvSpPr>
        <p:spPr>
          <a:xfrm>
            <a:off x="7375700" y="1490400"/>
            <a:ext cx="985485" cy="985485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6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02</a:t>
            </a:r>
            <a:endParaRPr kumimoji="1" lang="en-US" altLang="zh-CN" sz="36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: 形状 24"/>
          <p:cNvSpPr/>
          <p:nvPr>
            <p:custDataLst>
              <p:tags r:id="rId8"/>
            </p:custDataLst>
          </p:nvPr>
        </p:nvSpPr>
        <p:spPr>
          <a:xfrm>
            <a:off x="6294744" y="6105125"/>
            <a:ext cx="3147642" cy="145128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2"/>
          <p:cNvSpPr txBox="1"/>
          <p:nvPr>
            <p:custDataLst>
              <p:tags r:id="rId9"/>
            </p:custDataLst>
          </p:nvPr>
        </p:nvSpPr>
        <p:spPr>
          <a:xfrm>
            <a:off x="6495837" y="2762687"/>
            <a:ext cx="2743778" cy="3138951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课件内容：介绍《实用漂亮的模板》的特点、优势和使用方法，同时结合实际案例进行演示和讲解，帮助听众更好地掌握相关技能。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课件适用人群</a:t>
            </a:r>
            <a:endParaRPr lang="zh-CN" altLang="en-US"/>
          </a:p>
        </p:txBody>
      </p:sp>
      <p:sp>
        <p:nvSpPr>
          <p:cNvPr id="1049238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初学者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42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设计师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46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中级用户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50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高级用户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PPT模板展示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模板一：简约风格</a:t>
            </a:r>
            <a:endParaRPr lang="zh-CN" altLang="en-US"/>
          </a:p>
        </p:txBody>
      </p:sp>
      <p:sp>
        <p:nvSpPr>
          <p:cNvPr id="104939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背景：简约风格背景，以白色或浅色为主，适合各种场合和主题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字体：简约字体，清晰易读，适合长时间阅读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色彩：简约色彩，以单色或相近颜色为主，营造清新简洁的视觉效果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布局：简约布局，简洁明了，层次分明，方便观众快速了解内容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模板二：清新风格</a:t>
            </a:r>
            <a:endParaRPr lang="zh-CN" altLang="en-US"/>
          </a:p>
        </p:txBody>
      </p:sp>
      <p:sp>
        <p:nvSpPr>
          <p:cNvPr id="10494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背景：采用淡雅的绿色背景，营造清新自然的感觉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字体：使用简洁大方的字体，易于阅读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配色：以白色和浅绿色为主，搭配少量其他颜色，使整体更加协调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布局：采用简洁的布局，每个页面都清晰明了，方便观众快速了解内容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模板三：商务风格</a:t>
            </a:r>
            <a:endParaRPr lang="zh-CN" altLang="en-US"/>
          </a:p>
        </p:txBody>
      </p:sp>
      <p:sp>
        <p:nvSpPr>
          <p:cNvPr id="1049520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动画效果：简洁流畅，不花哨，与主题相符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4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排版布局：简洁明了，重点突出，层次分明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6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字体选择：使用商务字体，如微软雅黑、宋体等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8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图片素材：使用高清商务图片，如商务人士、办公环境等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0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整体设计：简洁、大气、专业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2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色彩搭配：以深色为主，搭配少量亮色点缀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4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模板四：科技风格</a:t>
            </a:r>
            <a:endParaRPr lang="zh-CN" altLang="en-US"/>
          </a:p>
        </p:txBody>
      </p:sp>
      <p:sp>
        <p:nvSpPr>
          <p:cNvPr id="104960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模板背景：深蓝色背景，搭配科技感的线条和图形元素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标题设计：大标题使用白色字体，搭配蓝色背景，简洁明了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内容排版：内容采用分栏排版，简洁清晰，易于阅读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图片选择：使用科技感的图片，如科技产品、科技场景等，增加科技感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5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PPT模板特点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特点一：易于编辑和修改</a:t>
            </a:r>
            <a:endParaRPr lang="zh-CN" altLang="en-US"/>
          </a:p>
        </p:txBody>
      </p:sp>
      <p:sp>
        <p:nvSpPr>
          <p:cNvPr id="104975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模板中的文字、图片和形状等元素都可以轻松编辑和修改，以满足您的需求。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模板中的颜色、字体和样式等也可以根据您的喜好进行自定义，打造出符合您风格的PPT。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模板中的布局和结构可以轻松调整，方便您快速完成PPT的制作。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模板中的动画效果和交互功能也可以根据您的需求进行设置，让您的PPT更加生动有趣。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特点二：丰富的配色方案</a:t>
            </a:r>
            <a:endParaRPr lang="zh-CN" altLang="en-US"/>
          </a:p>
        </p:txBody>
      </p:sp>
      <p:sp>
        <p:nvSpPr>
          <p:cNvPr id="1049822" name="标题"/>
          <p:cNvSpPr txBox="1"/>
          <p:nvPr>
            <p:custDataLst>
              <p:tags r:id="rId2"/>
            </p:custDataLst>
          </p:nvPr>
        </p:nvSpPr>
        <p:spPr>
          <a:xfrm>
            <a:off x="3670515" y="1490400"/>
            <a:ext cx="4844970" cy="4316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多种配色方案可选，满足不同需求 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824" name="正文"/>
          <p:cNvSpPr txBox="1"/>
          <p:nvPr>
            <p:custDataLst>
              <p:tags r:id="rId3"/>
            </p:custDataLst>
          </p:nvPr>
        </p:nvSpPr>
        <p:spPr>
          <a:xfrm>
            <a:off x="3670515" y="1954117"/>
            <a:ext cx="4844970" cy="659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单击添加文本具体内容，简明扼要地阐述您的观点。根据需要可酌情增减文字添加文本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标题"/>
          <p:cNvSpPr txBox="1"/>
          <p:nvPr>
            <p:custDataLst>
              <p:tags r:id="rId4"/>
            </p:custDataLst>
          </p:nvPr>
        </p:nvSpPr>
        <p:spPr>
          <a:xfrm>
            <a:off x="3670515" y="2702340"/>
            <a:ext cx="4844970" cy="4316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色彩搭配和谐，视觉效果更佳 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828" name="正文"/>
          <p:cNvSpPr txBox="1"/>
          <p:nvPr>
            <p:custDataLst>
              <p:tags r:id="rId5"/>
            </p:custDataLst>
          </p:nvPr>
        </p:nvSpPr>
        <p:spPr>
          <a:xfrm>
            <a:off x="3670515" y="3166057"/>
            <a:ext cx="4844970" cy="659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单击添加文本具体内容，简明扼要地阐述您的观点。根据需要可酌情增减文字添加文本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0" name="标题"/>
          <p:cNvSpPr txBox="1"/>
          <p:nvPr>
            <p:custDataLst>
              <p:tags r:id="rId6"/>
            </p:custDataLst>
          </p:nvPr>
        </p:nvSpPr>
        <p:spPr>
          <a:xfrm>
            <a:off x="3670515" y="3914280"/>
            <a:ext cx="4844970" cy="4316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配色方案可自定义，更具个性化 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832" name="正文"/>
          <p:cNvSpPr txBox="1"/>
          <p:nvPr>
            <p:custDataLst>
              <p:tags r:id="rId7"/>
            </p:custDataLst>
          </p:nvPr>
        </p:nvSpPr>
        <p:spPr>
          <a:xfrm>
            <a:off x="3670515" y="4377997"/>
            <a:ext cx="4844970" cy="659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单击添加文本具体内容，简明扼要地阐述您的观点。根据需要可酌情增减文字添加文本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标题"/>
          <p:cNvSpPr txBox="1"/>
          <p:nvPr>
            <p:custDataLst>
              <p:tags r:id="rId8"/>
            </p:custDataLst>
          </p:nvPr>
        </p:nvSpPr>
        <p:spPr>
          <a:xfrm>
            <a:off x="3670515" y="5126219"/>
            <a:ext cx="4844970" cy="4316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配色方案适应多种场合，实用性高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836" name="正文"/>
          <p:cNvSpPr txBox="1"/>
          <p:nvPr>
            <p:custDataLst>
              <p:tags r:id="rId9"/>
            </p:custDataLst>
          </p:nvPr>
        </p:nvSpPr>
        <p:spPr>
          <a:xfrm>
            <a:off x="3670515" y="5589936"/>
            <a:ext cx="4844970" cy="659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单击添加文本具体内容，简明扼要地阐述您的观点。根据需要可酌情增减文字添加文本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特点三：高质量的图片素材</a:t>
            </a:r>
            <a:endParaRPr lang="zh-CN" altLang="en-US"/>
          </a:p>
        </p:txBody>
      </p:sp>
      <p:cxnSp>
        <p:nvCxnSpPr>
          <p:cNvPr id="3145729" name="直接连接符 3"/>
          <p:cNvCxnSpPr/>
          <p:nvPr>
            <p:custDataLst>
              <p:tags r:id="rId2"/>
            </p:custDataLst>
          </p:nvPr>
        </p:nvCxnSpPr>
        <p:spPr>
          <a:xfrm flipH="1">
            <a:off x="3069534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1" name="直接连接符 6"/>
          <p:cNvCxnSpPr/>
          <p:nvPr>
            <p:custDataLst>
              <p:tags r:id="rId3"/>
            </p:custDataLst>
          </p:nvPr>
        </p:nvCxnSpPr>
        <p:spPr>
          <a:xfrm flipH="1">
            <a:off x="6066037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33" name="直接连接符 7"/>
          <p:cNvCxnSpPr/>
          <p:nvPr>
            <p:custDataLst>
              <p:tags r:id="rId4"/>
            </p:custDataLst>
          </p:nvPr>
        </p:nvCxnSpPr>
        <p:spPr>
          <a:xfrm flipH="1">
            <a:off x="9062539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884" name="标题 2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3550976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图片质量高：采用高清图片，让PPT更加生动、形象 </a:t>
            </a:r>
            <a:endParaRPr lang="zh-CN" altLang="en-US" sz="1800">
              <a:solidFill>
                <a:schemeClr val="accent1"/>
              </a:solidFill>
            </a:endParaRPr>
          </a:p>
        </p:txBody>
      </p:sp>
      <p:sp>
        <p:nvSpPr>
          <p:cNvPr id="1049886" name="正文"/>
          <p:cNvSpPr txBox="1"/>
          <p:nvPr>
            <p:custDataLst>
              <p:tags r:id="rId6"/>
            </p:custDataLst>
          </p:nvPr>
        </p:nvSpPr>
        <p:spPr>
          <a:xfrm>
            <a:off x="3550976" y="3265762"/>
            <a:ext cx="2141473" cy="2541699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此处输入你的正文，文字是您思想提炼请尽量言简意赅的阐述观点</a:t>
            </a:r>
            <a:endParaRPr lang="zh-CN" altLang="en-US">
              <a:sym typeface="+mn-ea"/>
            </a:endParaRPr>
          </a:p>
        </p:txBody>
      </p:sp>
      <p:sp>
        <p:nvSpPr>
          <p:cNvPr id="1049888" name="标题 2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9436127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图片可编辑：提供可编辑的图片素材，方便用户进行个性化设计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890" name="正文"/>
          <p:cNvSpPr txBox="1"/>
          <p:nvPr>
            <p:custDataLst>
              <p:tags r:id="rId8"/>
            </p:custDataLst>
          </p:nvPr>
        </p:nvSpPr>
        <p:spPr>
          <a:xfrm>
            <a:off x="9436127" y="3266411"/>
            <a:ext cx="2141473" cy="2541050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此处输入你的正文，文字是您思想提炼请尽量言简意赅的阐述观点</a:t>
            </a:r>
            <a:endParaRPr lang="zh-CN" altLang="en-US">
              <a:sym typeface="+mn-ea"/>
            </a:endParaRPr>
          </a:p>
        </p:txBody>
      </p:sp>
      <p:sp>
        <p:nvSpPr>
          <p:cNvPr id="1049892" name="标题 2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493552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图片风格多样：提供多种风格的图片，满足不同设计需求 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894" name="正文"/>
          <p:cNvSpPr txBox="1"/>
          <p:nvPr>
            <p:custDataLst>
              <p:tags r:id="rId10"/>
            </p:custDataLst>
          </p:nvPr>
        </p:nvSpPr>
        <p:spPr>
          <a:xfrm>
            <a:off x="6493552" y="3266411"/>
            <a:ext cx="2141473" cy="2541050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此处输入你的正文，文字是您思想提炼请尽量言简意赅的阐述观点</a:t>
            </a:r>
            <a:endParaRPr lang="zh-CN" altLang="en-US">
              <a:sym typeface="+mn-ea"/>
            </a:endParaRPr>
          </a:p>
        </p:txBody>
      </p:sp>
      <p:sp>
        <p:nvSpPr>
          <p:cNvPr id="1049896" name="正文"/>
          <p:cNvSpPr txBox="1"/>
          <p:nvPr>
            <p:custDataLst>
              <p:tags r:id="rId11"/>
            </p:custDataLst>
          </p:nvPr>
        </p:nvSpPr>
        <p:spPr>
          <a:xfrm>
            <a:off x="608400" y="3265762"/>
            <a:ext cx="2141473" cy="2541699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此处输入你的正文，文字是您思想提炼请尽量言简意赅的阐述观点</a:t>
            </a:r>
            <a:endParaRPr lang="zh-CN" altLang="en-US">
              <a:sym typeface="+mn-ea"/>
            </a:endParaRPr>
          </a:p>
        </p:txBody>
      </p:sp>
      <p:sp>
        <p:nvSpPr>
          <p:cNvPr id="1049898" name="标题 22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608400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图片素材丰富：提供多种高质量图片素材，满足不同主题需求 </a:t>
            </a:r>
            <a:endParaRPr lang="zh-CN" altLang="en-US" sz="1800">
              <a:solidFill>
                <a:schemeClr val="accent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9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特点四：多种字体和排版方式</a:t>
            </a:r>
            <a:endParaRPr lang="zh-CN" altLang="en-US"/>
          </a:p>
        </p:txBody>
      </p:sp>
      <p:sp>
        <p:nvSpPr>
          <p:cNvPr id="104994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字体大小可调：用户可以根据需要调整字体大小，使PPT更加符合自己的阅读习惯。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字体选择丰富：提供多种字体供用户选择，满足不同风格的需求。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排版方式多样：支持多种排版方式，如横排、竖排、斜排等，方便用户进行个性化布局。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字体颜色可变：用户可以自由调整字体颜色，使PPT更加美观、醒目。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https://d.book118.com/625333144334011034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ed7d31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1*l_h_i*1_1_2"/>
  <p:tag name="KSO_WM_UNIT_INDEX" val="1_1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良好效果，请尽量言简意赅阐述观点。"/>
  <p:tag name="KSO_WM_UNIT_SUBTYPE" val="a"/>
  <p:tag name="KSO_WM_UNIT_TYPE" val="l_h_f"/>
  <p:tag name="KSO_WM_UNIT_VALUE" val="6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.5,&quot;colorType&quot;:2,&quot;rgb&quot;:&quot;#808080&quot;,&quot;transparency&quot;:0.699999988079071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05000000074505806,&quot;rgb&quot;:&quot;#bc1e1e&quot;,&quot;transparency&quot;:0},{&quot;brightness&quot;:0,&quot;colorType&quot;:2,&quot;pos&quot;:1,&quot;rgb&quot;:&quot;#771313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6_1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.5,&quot;colorType&quot;:2,&quot;rgb&quot;:&quot;#808080&quot;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6_1*l_h_i*1_1_1"/>
  <p:tag name="KSO_WM_UNIT_INDEX" val="1_1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ed7d31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1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.5,&quot;colorType&quot;:2,&quot;rgb&quot;:&quot;#808080&quot;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6_1*l_h_i*1_2_1"/>
  <p:tag name="KSO_WM_UNIT_INDEX" val="1_2_1"/>
  <p:tag name="KSO_WM_UNIT_LAYERLEVEL" val="1_1_1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.5,&quot;colorType&quot;:2,&quot;rgb&quot;:&quot;#808080&quot;,&quot;transparency&quot;:0.699999988079071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05000000074505806,&quot;rgb&quot;:&quot;#bc1e1e&quot;,&quot;transparency&quot;:0},{&quot;brightness&quot;:0,&quot;colorType&quot;:2,&quot;pos&quot;:1,&quot;rgb&quot;:&quot;#771313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6_1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良好效果，请尽量言简意赅阐述观点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2_1"/>
  <p:tag name="KSO_WM_UNIT_INDEX" val="1_2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  <p:tag name="KSO_WM_UNIT_VALUE" val="32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4_1"/>
  <p:tag name="KSO_WM_UNIT_INDEX" val="1_4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3_1"/>
  <p:tag name="KSO_WM_UNIT_INDEX" val="1_3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1_1"/>
  <p:tag name="KSO_WM_UNIT_INDEX" val="1_1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Calibri Light</vt:lpstr>
      <vt:lpstr>思源黑体 CN Normal</vt:lpstr>
      <vt:lpstr>Office Theme</vt:lpstr>
      <vt:lpstr>《实用漂亮的模板》PPT课件</vt:lpstr>
      <vt:lpstr>目录</vt:lpstr>
      <vt:lpstr>单击添加章节标题</vt:lpstr>
      <vt:lpstr>PPT课件介绍</vt:lpstr>
      <vt:lpstr>PowerPoint Presentation</vt:lpstr>
      <vt:lpstr>课件背景介绍</vt:lpstr>
      <vt:lpstr>课件目的和内容</vt:lpstr>
      <vt:lpstr>课件适用人群</vt:lpstr>
      <vt:lpstr>PPT模板展示</vt:lpstr>
      <vt:lpstr>PowerPoint Presentation</vt:lpstr>
      <vt:lpstr>模板一：简约风格</vt:lpstr>
      <vt:lpstr>模板二：清新风格</vt:lpstr>
      <vt:lpstr>模板三：商务风格</vt:lpstr>
      <vt:lpstr>模板四：科技风格</vt:lpstr>
      <vt:lpstr>PPT模板特点</vt:lpstr>
      <vt:lpstr>PowerPoint Presentation</vt:lpstr>
      <vt:lpstr>特点一：易于编辑和修改</vt:lpstr>
      <vt:lpstr>特点二：丰富的配色方案</vt:lpstr>
      <vt:lpstr>特点三：高质量的图片素材</vt:lpstr>
      <vt:lpstr>特点四：多种字体和排版方式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2024-08-30T17:45:16.887</cp:lastPrinted>
  <dcterms:created xsi:type="dcterms:W3CDTF">2024-08-30T09:45:16Z</dcterms:created>
  <dcterms:modified xsi:type="dcterms:W3CDTF">2024-08-30T09:45:19Z</dcterms:modified>
</cp:coreProperties>
</file>