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29DC614-C375-4859-97BB-CE06CCB6EC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716D5-A742-4196-8AB2-35D5ACAB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AB9C1-0AB1-4B79-9049-5F804660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714A-8B7E-4313-8149-6E9F1451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5BA59-8D0F-4956-9A1F-7C85B19E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D9FFB-8765-40DF-BF8C-12DE5F47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F178B-2C5D-49D2-851A-2EF8CBAD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2D0BB-6274-4059-9075-74BADFCD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51EC8-75D0-4F96-AC47-B1DEBAE2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6C4E3-A057-485E-9C7E-B43DA6F7E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4213D-F961-4703-9EA8-F945845A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C14B0-D30C-47AF-826B-099AFC3B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1547D2D-23B1-4A3B-B121-3021976EA1E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39EF91-4005-4C5A-88E1-C85B729EF36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333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人工智能在地产业中的前沿应用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人工智能在地产业中的前沿应用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人工智能在地产项目开发中的应用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人工智能在地产经营管理中的应用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人工智能在地产业中的前沿应用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人工智能在地产业中扮演着重要角色，通过智能化技术的应用，地产业可以实现更高效的运营和服务。本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PPT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旨在介绍人工智能在地产业中的前沿应用，探讨其潜在好处，并概述主要内容和结构。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趋势分析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数据驱动的决策成为主流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智能建筑和智能家居市场逐渐崛起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机器学习和深度学习技术的不断演进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大数据分析在地产行业的广泛应用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智能家居系统的普及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智能楼宇解决方案的成功案例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人工智能在地产行业中的历史发展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发展历程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世纪初，人工智能开始涉足地产业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近年来，人工智能技术在地产行业得到广泛应用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人工智能在建筑设计中的应用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智能设计助手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减少人为错误，提升设计效率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帮助设计师实现更具创意的设计方案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智能虚拟漫游技术的应用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人工智能在房地产市场分析中的应用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预测市场走向，分析需求趋势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帮助地产公司洞察客户喜好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消费者偏好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大数据处理能力优势明显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算法优势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无法完全取代人工分析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人工智能应用优势展示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实现资产智能化管理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预测性维护避免设备故障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智能维护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根据用户画像实现精准化推广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精准营销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人工智能技术的不断发展和应用为地产业带来了巨大的变革和机遇。在未来，随着智能化水平的进一步提升，人工智能将在地产业中发挥越来越重要的作用，带来更多创新和效率提升。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人工智能在地产项目开发中的应用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项目规划和土地选址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地产项目开发中起到至关重要的作用，特别是在项目规划和土地选址阶段。通过分析各种数据，人工智能可以帮助开发者更好地选择合适的土地，并综合考虑土地、交通和环境等因素，为项目规划提供可靠依据。市场智能分析也被广泛应用于项目开发中，帮助开发商做出明智的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施工和监测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施工过程优化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项目进度管理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装修和室内设计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提升用户体验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智能家居系统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潜力与挑战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智能客服系统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24/7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房产销售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客户画像分析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营销和客户服务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营销策略改善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定制化营销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智能推广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地产业中的应用不断拓展和创新，为项目的各个环节带来更高效和智能的解决方案。未来，随着技术的发展和应用场景的不断丰富，人工智能将在地产行业中发挥更大的作用，为开发者和用户带来更好的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https://d.book118.com/625333332013011130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人工智能在地产业中的前沿应用</vt:lpstr>
      <vt:lpstr>目录</vt:lpstr>
      <vt:lpstr>第1章 人工智能在地产业中的前沿应用</vt:lpstr>
      <vt:lpstr> </vt:lpstr>
      <vt:lpstr>人工智能在地产行业中的历史发展</vt:lpstr>
      <vt:lpstr>人工智能在建筑设计中的应用</vt:lpstr>
      <vt:lpstr>人工智能在房地产市场分析中的应用</vt:lpstr>
      <vt:lpstr>人工智能应用优势展示</vt:lpstr>
      <vt:lpstr>结语</vt:lpstr>
      <vt:lpstr>第2章 人工智能在地产项目开发中的应用</vt:lpstr>
      <vt:lpstr> </vt:lpstr>
      <vt:lpstr>施工和监测</vt:lpstr>
      <vt:lpstr>装修和室内设计</vt:lpstr>
      <vt:lpstr>营销和客户服务</vt:lpstr>
      <vt:lpstr>结尾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2024-09-29T14:39:52.796</cp:lastPrinted>
  <dcterms:created xsi:type="dcterms:W3CDTF">2024-09-29T06:39:52Z</dcterms:created>
  <dcterms:modified xsi:type="dcterms:W3CDTF">2024-09-29T06:39:54Z</dcterms:modified>
</cp:coreProperties>
</file>