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2D9622-655E-4B44-99C2-901D8F5049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F737B2-2E76-40FD-B2C6-AF9ABD1768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AF4DC4-B526-4A62-933E-353D268F8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740132-455F-4476-BEAD-9D3827A123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E5EA51-1687-4E3F-B856-B6F562D9AB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ABCCB8-F942-45E5-8366-BFB07FA84A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5E1FD0-FE12-4D0C-AEA7-FE9B7BC835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7FA52D-C820-4899-AF5F-D5957681E0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4984EB-DBE6-4F40-B728-9570EF1A7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8CABE3-3BBD-4FA1-A45D-FD4D9B851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2C6E39-7D73-4791-B86F-B0C5DDBA6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3342120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《机械CAD、CAM技术》PPT课件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CAD、CAM技术概述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CAD技术基础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CAM技术基础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CAD、CAM技术实践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CAD、CAM技术发展趋势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CAD、CAM技术概述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CAD（计算机辅助设计）和CAM（计算机辅助制造）是利用计算机技术进行设计、模拟、优化和制造的过程。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CAD、CAM技术具有高效、精确、灵活和可重复性等优点，能够大大提高产品设计、制造的效率和精度。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CAD、CAM技术起源于20世纪50年代，最初主要用于航天、汽车等行业的复杂零件设计和制造。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随着计算机技术的不断发展，CAD、CAM技术逐渐普及到各个行业，成为现代制造业不可或缺的重要工具。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未来趋势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随着人工智能、云计算等新技术的应用，CAD、CAM技术将进一步向智能化、网络化、集成化方向发展。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CAD、CAM技术的发展历程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建筑业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CAD、CAM技术也应用于建筑业，用于建筑设计、施工图绘制和施工过程管理等方面。</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科学研究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在科学研究领域，CAD、CAM技术可用于模拟实验、数据分析等方面，提高科研效率和质量。</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制造业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CAD、CAM技术广泛应用于机械、电子、汽车、航空航天等制造业领域，用于产品的设计和制造。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CAD、CAM技术的应用领域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CAD技术基础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2D绘图基本概念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介绍2D绘图的基本概念，包括坐标系、图层、块等。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2D绘图命令</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列举常用的2D绘图命令，如直线、圆、矩形等，并解释其使用方法和技巧。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2D绘图实例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通过实例演示如何使用2D绘图命令绘制机械零件或装配图。</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2D绘图基础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3D建模基本概念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介绍3D建模的基本概念，包括三维坐标系、三维对象、材质和纹理等。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3D建模命令</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列举常用的3D建模命令，如拉伸、旋转、扫描等，并解释其使用方法和技巧。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3D建模实例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通过实例演示如何使用3D建模命令创建机械零件或装配体的3D模型。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3D建模技术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介绍参数化设计的基本概念，包括参数、关系、约束等。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参数化设计基本概念</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列举常用的参数化设计命令，如尺寸驱动、约束驱动等，并解释其使用方法和技巧。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参数化设计命令</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通过实例演示如何使用参数化设计命令创建可变尺寸的机械零件或装配体。</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参数化设计实例</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参数化设计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装配设计基本概念</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介绍装配设计的基本概念，包括装配体、组件、约束等。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装配设计实例</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通过实例演示如何使用装配设计命令创建机械装配体，并进行装配分析和优化。</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装配设计命令</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列举常用的装配设计命令，如插入、移动、约束等，并解释其使用方法和技巧。</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装配设计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CAM技术基础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https://d.book118.com/625334212041011104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2024-09-13T21:10:08.243</cp:lastPrinted>
  <dcterms:created xsi:type="dcterms:W3CDTF">2024-09-13T13:10:08Z</dcterms:created>
  <dcterms:modified xsi:type="dcterms:W3CDTF">2024-09-13T13:10:10Z</dcterms:modified>
</cp:coreProperties>
</file>