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4C0CE-BF98-478F-8422-C05D69CE3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5230A-0117-482D-A8DF-E2BA360E1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00ADF-6FC3-4BEF-95BF-5BBAE6A73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3502A-DDB0-4744-A4D7-12680782B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3F3647-5D0A-45A6-9693-9B1F1958D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C50D1A-935E-45D9-A585-5689668B9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446BE-B5A5-45CB-AA95-26380832F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EEA9D-EC36-4862-BF76-6B5CC2CB1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08C22-5B24-441B-B6D2-9FBEA770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EBC42-C838-4AC7-924A-01C0F30D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C7E0A-2917-4B74-8265-5136D1F0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40034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设备管理的基本原理和方法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设备管理的基本原理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设备管理的关键技术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设备管理的实践与应用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设备管理是对企业生产经营所需的各类设备进行规划、设计、选型、购置、安装、使用、维护、修理、改造、更新直至报废的全过程进行综合管理的活动。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设备管理是企业生产经营管理的重要组成部分，对于保障生产安全、提高生产效率、降低生产成本、增强企业竞争力具有重要意义。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智能化设备管理阶段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借助物联网、大数据、人工智能等先进技术，实现设备管理的智能化、自动化和远程化。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传统设备管理阶段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以事后维修和定期维修为主，缺乏系统性的管理思想和方法。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现代设备管理阶段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引入系统管理思想，强调设备的全寿命周期管理，注重设备的预防性维护和状态监测。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确保设备安全、稳定、高效运行，满足生产需求，降低设备故障率和维修成本，提高设备利用率和寿命周期内的经济效益。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制定设备管理制度和流程，进行设备规划和选型，组织设备安装和调试，实施设备运行和维护保养计划，开展设备故障分析和处理，推进设备技术改造和更新等。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系统原理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设备管理需要保持开放的态度，积极引进新技术、新方法，不断提高设备管理的水平和效率。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设备管理需要注重整体效益，从全局出发，对设备的规划、设计、制造、选型、购置、安装、使用、维护、修理、改造、更新、报废等全过程进行综合管理。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设备管理需要按照设备的重要性和影响程度进行分层分类管理，确保关键设备和重要设备得到优先关注。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设备管理需要注重人的因素，尊重人的价值和需求，通过提高员工的技能和素质，激发员工的积极性和创造性。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设备管理需要实行民主管理，让员工参与设备管理的决策和过程，增强员工的责任感和归属感。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设备管理需要倡导自我管理，让员工自觉遵守规章制度和操作规程，提高设备管理的自觉性和主动性。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追究责任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设备管理需要对发生的设备事故和故障进行追究责任，找出原因和教训，采取措施防止类似事故再次发生。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奖惩分明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设备管理需要建立奖惩制度，对在设备管理工作中做出成绩的人员给予奖励，对违反规章制度和操作规程的人员进行惩罚。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设备管理需要明确各级管理人员和操作人员的责任，建立责任制，确保各项管理工作得到有效落实。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效益原理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设备管理需要注重经济效益，通过降低设备故障率、提高设备利用率、延长设备使用寿命等措施，降低设备运行成本。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设备管理需要注重社会效益，通过减少设备对环境的影响、提高设备安全性和可靠性等措施，保障公众利益和社会安全。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综合效益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设备管理需要综合考虑经济效益和社会效益，实现二者的平衡和协调发展。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根据企业生产需求和发展战略，制定设备配置计划，明确设备数量、类型、性能等要求。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在满足生产需求的前提下，综合考虑设备的技术性能、可靠性、维修性、经济性等因素，选择最适合的设备型号和规格。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遵循公平、公正、公开的原则，通过招标、询价等方式采购设备，确保设备质量和价格合理。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设备规划与选型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按照设备安装图纸和技术要求，进行设备的安装、固定、接线等工作，确保设备安装质量。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设备调试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在设备安装完成后，进行设备调试和试运行，检查设备各项性能指标是否符合要求，确保设备正常运行。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验收与交付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在设备调试合格后，组织相关部门进行设备验收，确认设备符合采购合同和技术协议要求后交付使用。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定期对设备进行维护保养和检修，及时处理设备故障和隐患，确保设备安全稳定运行。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设备档案管理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建立设备档案管理制度，记录设备的采购、安装、调试、使用、维护等信息，方便设备管理和维修。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制定设备操作规程和保养制度，确保设备正确使用和及时保养，延长设备使用寿命。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https://d.book118.com/625340034022011101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2024-09-09T08:34:05.019</cp:lastPrinted>
  <dcterms:created xsi:type="dcterms:W3CDTF">2024-09-09T00:34:05Z</dcterms:created>
  <dcterms:modified xsi:type="dcterms:W3CDTF">2024-09-09T00:34:07Z</dcterms:modified>
</cp:coreProperties>
</file>