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192BCB-3D9D-48EA-A4AD-A2EE6C495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D3ADF3-B997-4679-8483-DCD7A1602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03A26-5F9C-4C8B-A3EC-7718E66A55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55737D-68F7-432F-B39E-C8CBD3881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11972C-9E63-46BB-A5F5-BB363BFF9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C10695-65B7-455A-8943-AABA618B5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530CB3-8616-42C5-9835-F8E579A06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17C786-52CD-4662-B32C-BA1C183AF1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D637C4-1540-416D-8A8A-F36D24229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DADE7-F828-4915-90BC-74F7F78F8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2D710-8958-4F5E-83D7-2B5EF9C70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534021303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角膜移植手术的护理管理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角膜移植手术概述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术前护理管理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术中护理管理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药物治疗与护理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饮食调整与营养支持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心理护理与康复指导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出院计划与随访安排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角膜移植手术概述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角膜移植手术是一种通过替换病变或损伤的角膜组织，以恢复视力或改善眼部状况的手术方法。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主要目的是提高视力、减轻疼痛、改善外观等，帮助患者恢复正常生活和工作能力。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主要包括角膜炎症、角膜溃疡、角膜白斑、圆锥角膜等角膜疾病，以及角膜外伤、角膜变性等。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包括眼部活动性炎症、青光眼、葡萄膜炎、严重干眼症等；全身性疾病如糖尿病、高血压等未得到控制者；孕妇及哺乳期妇女等。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适应症与禁忌症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根据角膜病变的范围和深度，可选择穿透性角膜移植、板层角膜移植、角膜内皮移植等不同的手术方法。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一般包括术前准备、麻醉、制作植床、获取供体角膜、缝合等步骤。术中需严格遵循无菌操作原则，确保手术安全。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手术方法及步骤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手术步骤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术前护理管理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了解患者的心肺功能、凝血功能、免疫状态等，确保手术安全。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评估患者全身状况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术前用药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详细检查患者眼部情况，包括视力、眼压、角膜病变程度等，为手术提供准确依据。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根据医嘱给予患者术前用药，如抗生素眼药水、抗炎药物等，以预防感染和减轻术后炎症反应。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术前评估与准备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79" b="257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眼部清洁与消毒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清洁眼睑及周围皮肤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用生理盐水或温开水清洗患者眼睑及周围皮肤，去除污垢和油脂，减少术后感染的风险。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消毒术眼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使用碘伏或酒精棉球对术眼进行消毒，确保手术区域无菌。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剪除睫毛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根据需要剪除术眼睫毛，避免睫毛对手术操作和术后恢复的影响。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875" r="7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了解患者的心理状态，给予关心和支持，减轻患者的焦虑和恐惧情绪。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向患者及家属详细解释手术的目的、方法、风险和注意事项等，提高患者对手术的认识和配合度。同时指导患者进行术前准备和术后护理的相关知识，促进术后恢复。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心理护理与健康教育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术中护理管理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确保手术室内湿度适中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一般控制在40%-60%，以减少角膜干燥和感染的风险。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手术室空气洁净度管理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采用层流净化系统，确保空气洁净度达到手术要求，降低感染风险。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保持手术室温度适宜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通常维持在22-25℃，以防止患者体温过低或过高。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手术室环境准备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根据手术需要，准备相应的角膜移植手术器械，如角膜环钻、角膜剪、镊子等，并确保器械清洁、消毒。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手术器械准备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检查手术显微镜、角膜地形图仪、超声乳化仪等设备是否处于良好状态，并进行调试以确保手术顺利进行。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设备检查与调试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备齐急救药品和设备，如肾上腺素、地塞米松等，以及吸引器、氧气等，以应对可能出现的紧急情况。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急救药品与设备准备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器械设备准备与检查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375" r="14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保持患者眼部清洁与湿润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在手术过程中，护士需定时为患者眼部进行清洁，保持眼部湿润，防止角膜干燥和感染。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协助医生进行手术操作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护士应熟悉手术步骤，准确传递器械，协助医生完成角膜移植手术。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密切观察患者生命体征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在手术过程中，护士应密切观察患者的生命体征，如心率、血压、呼吸等，及时发现并处理异常情况。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术中配合与观察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术后护理管理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术后需用无菌敷料包扎术眼，保持眼部清洁干燥，避免污染和外伤。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眼部包扎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根据医嘱定期更换敷料，观察并记录眼部情况，如有无红肿、疼痛、分泌物等。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定期换药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指导患者避免揉眼，以免加重眼部不适或导致移植片移位。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避免揉眼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术后眼部包扎与护理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定期评估患者疼痛程度，采用合适的疼痛评估工具，如视觉模拟评分法（VAS）。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根据医嘱给予患者止痛药或抗生素眼药水，以减轻疼痛和预防感染。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保持病室安静、整洁，提供舒适的卧位和枕头，避免强光刺激等，以提高患者舒适度。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舒适护理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疼痛控制与舒适管理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https://d.book118.com/625340213033011101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2024-09-09T10:47:41.896</cp:lastPrinted>
  <dcterms:created xsi:type="dcterms:W3CDTF">2024-09-09T02:47:41Z</dcterms:created>
  <dcterms:modified xsi:type="dcterms:W3CDTF">2024-09-09T02:47:44Z</dcterms:modified>
</cp:coreProperties>
</file>