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10D21-98A6-454F-AB07-8E013FEA8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6342-2694-4303-8659-6B6144C1A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8771E-5212-4780-8C28-122C79ED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29E48-ED37-401B-B598-C1991D5F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76F64-37C8-4A9D-8E1F-1391691CE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71FA70-DEB4-453C-928B-590164B05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CE104-C62D-40D3-9189-C6DCAEE7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9F40F-8A51-4A29-B75A-CBDC946B1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AE757-2E97-4FE4-8C43-4CE18E6C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34E2C-4C54-4CEE-A8A1-DCD8474F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36782-6A1D-4098-98C3-61004CE6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103301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设备维保的可持续发展与社会责任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设备维保的可持续发展与社会责任的融合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可持续发展是指满足当前人类需求的同时，不损害未来世代满足自身需求的能力的发展模式。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可持续发展是实现经济、社会和环境三者之间平衡发展的重要途径，对于维护地球生态平衡、促进人类社会的长期繁荣具有重要意义。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通过科学的维保措施，可以有效延长设备的使用寿命，从而减少资源消耗和废弃物的产生。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降低能源消耗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优化设备维保流程，降低设备的能源消耗，有助于减少温室气体排放，缓解全球气候变化。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采用环保的维保技术和方法，提高资源的利用效率，减少对自然资源的依赖和开采压力。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设备维保在可持续发展中的角色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设备维保的可持续发展策略与实践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制定可持续发展计划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企业应制定设备维保的可持续发展计划，明确目标和实施路径，确保可持续发展理念的贯彻。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推广环保技术和方法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积极研发和推广环保的设备维保技术和方法，减少对环境的负面影响。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优化维保流程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通过优化设备维保流程，降低能源消耗和资源消耗，提高维保效率。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加强合作与交流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加强企业间在设备维保领域的合作与交流，共同推动可持续发展目标的实现。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企业在追求经济效益的同时，积极履行对经济、环境和社会可持续发展的责任。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提升企业形象、增强品牌影响力、吸引优秀人才、降低运营风险。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设备维保企业的社会责任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保障设备安全稳定运行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确保设备正常运行，预防设备故障，保障生产安全。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通过有效的维保措施降低设备能耗，减少排放，保护环境。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提供优质的维保服务，满足客户需求，提升客户满意度。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建立完善的企业社会责任管理体系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制定企业社会责任战略规划，明确责任目标与指标。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采用环保、节能的维保技术和方法，降低对环境的影响。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支持社会公益事业，积极参与环保、教育等公益活动。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培养员工的环保意识和社会责任感，提高员工综合素质。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推广绿色维保技术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加强员工培训与教育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设备维保企业履行社会责任的方式与途径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https://d.book118.com/625341033013011114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2024-09-21T00:55:44.922</cp:lastPrinted>
  <dcterms:created xsi:type="dcterms:W3CDTF">2024-09-20T16:55:44Z</dcterms:created>
  <dcterms:modified xsi:type="dcterms:W3CDTF">2024-09-20T16:55:46Z</dcterms:modified>
</cp:coreProperties>
</file>