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32ACC-95D4-4B83-8D8C-6B7EB802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5ACF4-C9CB-4AF9-BAA5-1F8F8FB39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29487-3043-4164-982C-448EF11D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33EAE-AC60-4FF8-823C-5649A0A2B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08C6E-FCE0-4CE9-88A5-5B6B77DA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1D192-D3E4-4E02-AE00-15C6C6F51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939FF-B0B2-48F1-B515-50314B3A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7A9AB-840C-430E-A7A9-C26FC5E64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0B413-B435-4513-B8E6-B3CEE414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4A2A4-CD32-4F73-A43E-9886CEB8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C31BB-71F7-4A93-9172-DADEE365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21431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散料搬运设备行业未来三年发展洞察报告\n## 1.全球散料搬运设备行业现状及趋势分析\n### 1.1全球散料搬运设备市场规模及增长趋势\n### 1.2全球散料搬运设备行业竞争格局及主要企业分析\n### 1.3全球散料搬运设备行业发展驱动因素及制约因素\n## 2.中国散料搬运设备行业现状及趋势分析\n### 2.1中国散料搬运设备市场规模及增长趋势\n### 2.2中国散料搬运设备行业竞争格局及主要企业分析\n### 2.3中国散料搬运设备行业发展驱动因素及制约因素\n## 3.2024年散料搬运设备行业技术发展趋势分析\n### 3.1散料搬运设备智能化与自动化技术发展\n### 3.2散料搬运设备绿色与环保技术发展\n### 3.3散料搬运设备个性化与定制化技术发展\n## 4.2024年散料搬运设备行业市场需求预测\n### 4.1全球散料搬运设备行业市场需求预测\n### 4.2中国散料搬运设备行业市场需求预测\n### 4.3散料搬运设备行业细分市场需求预测\n## 5.散料搬运设备行业未来三年发展趋势及投资机会分析\n### 5.1散料搬运设备行业未来三年发展趋势分析\n### 5.2散料搬运设备行业投资机会及风险分析\n### 5.3散料搬运设备行业投资策略及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2024年散料搬运设备行业未来三年发展洞察报告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全球散料搬运设备行业现状及趋势分析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全球散料搬运设备市场规模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2022年预计增长至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110亿美元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2023年预计增长至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120亿美元</a:t>
                </a:r>
                <a:endParaRPr/>
              </a:p>
            </p:txBody>
          </p:sp>
          <p:sp>
            <p:nvSpPr>
              <p:cNvPr id="1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增长趋势分析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2021-2023年复合增长率（CAGR）为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增长主要驱动因素：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矿山开采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港口运输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等行业的发展</a:t>
                </a:r>
                <a:endParaRPr/>
              </a:p>
            </p:txBody>
          </p:sp>
          <p:sp>
            <p:nvSpPr>
              <p:cNvPr id="1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地域分布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北美市场占据**30%**的市场份额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欧洲市场占据**25%**的市场份额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亚洲市场占据**35%**的市场份额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其他地区占据**10%**的市场份额</a:t>
                </a:r>
                <a:endParaRPr/>
              </a:p>
            </p:txBody>
          </p:sp>
          <p:sp>
            <p:nvSpPr>
              <p:cNvPr id="1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全球散料搬运设备市场规模及增长趋势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市场集中度较高，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前五大企业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占据**60%**的市场份额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企业间产品差异化程度较低，竞争主要集中在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</a:t>
                </a:r>
                <a:endParaRPr/>
              </a:p>
            </p:txBody>
          </p:sp>
          <p:sp>
            <p:nvSpPr>
              <p:cNvPr id="17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行业竞争格局</a:t>
                </a:r>
                <a:endParaRPr/>
              </a:p>
            </p:txBody>
          </p:sp>
          <p:sp>
            <p:nvSpPr>
              <p:cNvPr id="17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：全球领先的散料搬运设备制造商，市场份额约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：专注于矿山开采领域的散料搬运设备制造商，市场份额约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：以创新技术著称的散料搬运设备制造商，市场份额约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企业D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：为客户提供一体化解决方案的散料搬运设备制造商，市场份额约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：以性价比优势占据市场的散料搬运设备制造商，市场份额约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15%</a:t>
                </a:r>
                <a:endParaRPr/>
              </a:p>
            </p:txBody>
          </p:sp>
          <p:sp>
            <p:nvSpPr>
              <p:cNvPr id="17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主要企业分析</a:t>
                </a:r>
                <a:endParaRPr/>
              </a:p>
            </p:txBody>
          </p:sp>
          <p:sp>
            <p:nvSpPr>
              <p:cNvPr id="17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全球散料搬运设备行业竞争格局及主要企业分析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驱动因素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：全球范围内基础设施建设项目的增加，带动散料搬运设备的需求增长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矿山开采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：矿产资源的需求不断增长，推动矿山开采领域的散料搬运设备需求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港口运输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：随着全球贸易的发展，港口运输对散料搬运设备的需求持续增长</a:t>
                </a:r>
                <a:endParaRPr/>
              </a:p>
            </p:txBody>
          </p:sp>
        </p:grpSp>
        <p:grpSp>
          <p:nvGrpSpPr>
            <p:cNvPr id="1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制约因素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经济周期波动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：全球经济周期波动可能影响散料搬运设备行业的需求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：各国政府对散料搬运设备行业的监管政策可能影响行业的发展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：散料搬运设备行业的技术创新能力可能影响行业的竞争力</a:t>
                </a:r>
                <a:endParaRPr/>
              </a:p>
            </p:txBody>
          </p:sp>
          <p:sp>
            <p:nvSpPr>
              <p:cNvPr id="1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全球散料搬运设备行业发展驱动因素及制约因素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中国散料搬运设备行业现状及趋势分析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中国散料搬运设备市场规模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2022年预计增长至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2023年预计增长至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36亿美元</a:t>
                </a:r>
                <a:endParaRPr/>
              </a:p>
            </p:txBody>
          </p:sp>
          <p:sp>
            <p:nvSpPr>
              <p:cNvPr id="20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增长趋势分析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2021-2023年复合增长率（CAGR）为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增长主要驱动因素：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矿山开采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港口运输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等行业的发展</a:t>
                </a:r>
                <a:endParaRPr/>
              </a:p>
            </p:txBody>
          </p:sp>
          <p:sp>
            <p:nvSpPr>
              <p:cNvPr id="21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地域分布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华东地区市场占据**40%**的市场份额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华南地区市场占据**25%**的市场份额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华北地区市场占据**20%**的市场份额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西部地区市场占据**15%**的市场份额</a:t>
                </a:r>
                <a:endParaRPr/>
              </a:p>
            </p:txBody>
          </p:sp>
          <p:sp>
            <p:nvSpPr>
              <p:cNvPr id="21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中国散料搬运设备市场规模及增长趋势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市场集中度较高，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前五大企业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占据**65%**的市场份额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企业间产品差异化程度较低，竞争主要集中在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</a:t>
                </a:r>
                <a:endParaRPr/>
              </a:p>
            </p:txBody>
          </p:sp>
          <p:sp>
            <p:nvSpPr>
              <p:cNvPr id="22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行业竞争格局</a:t>
                </a:r>
                <a:endParaRPr/>
              </a:p>
            </p:txBody>
          </p:sp>
          <p:sp>
            <p:nvSpPr>
              <p:cNvPr id="22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：中国领先的散料搬运设备制造商，市场份额约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：专注于矿山开采领域的散料搬运设备制造商，市场份额约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：以创新技术著称的散料搬运设备制造商，市场份额约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企业D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：为客户提供一体化解决方案的散料搬运设备制造商，市场份额约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：以性价比优势占据市场的散料搬运设备制造商，市场份额约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15%</a:t>
                </a:r>
                <a:endParaRPr/>
              </a:p>
            </p:txBody>
          </p:sp>
          <p:sp>
            <p:nvSpPr>
              <p:cNvPr id="22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主要企业分析</a:t>
                </a:r>
                <a:endParaRPr/>
              </a:p>
            </p:txBody>
          </p:sp>
          <p:sp>
            <p:nvSpPr>
              <p:cNvPr id="22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中国散料搬运设备行业竞争格局及主要企业分析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驱动因素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：中国基础设施建设项目的增加，带动散料搬运设备的需求增长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矿山开采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：矿产资源的需求不断增长，推动矿山开采领域的散料搬运设备需求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港口运输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：随着中国贸易的发展，港口运输对散料搬运设备的需求持续增长</a:t>
                </a:r>
                <a:endParaRPr/>
              </a:p>
            </p:txBody>
          </p:sp>
        </p:grpSp>
        <p:grpSp>
          <p:nvGrpSpPr>
            <p:cNvPr id="23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制约因素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经济周期波动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：中国经济周期波动可能影响散料搬运设备行业的需求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：中国政府对散料搬运设备行业的监管政策可能影响行业的发展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：散料搬运设备行业的技术创新能力可能影响行业的竞争力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中国散料搬运设备行业发展驱动因素及制约因素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024年散料搬运设备行业技术发展趋势分析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智能化技术发展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等技术，实现散料搬运设备的远程监控和故障诊断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深度学习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技术，提高散料搬运设备的运行效率和安全性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自动化技术发展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自动导引车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（AGV）和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自动化立体仓库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等自动化搬运设备，提高搬运效率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自动化装卸设备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，降低人工成本，提高作业安全性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散料搬运设备智能化与自动化技术发展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https://d.book118.com/625342143113011112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2024年散料搬运设备行业未来三年发展洞察报告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2024-09-18T14:30:09.612</cp:lastPrinted>
  <dcterms:created xsi:type="dcterms:W3CDTF">2024-09-18T06:30:09Z</dcterms:created>
  <dcterms:modified xsi:type="dcterms:W3CDTF">2024-09-18T06:30:11Z</dcterms:modified>
</cp:coreProperties>
</file>