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C1C2E-383B-4A9F-A8CB-EB237907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EEFDD-3C52-4E13-8895-814A2D4FE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C01A3-8D66-4229-A20B-C42F505F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9011B-EF66-41F2-BFAD-8272E3BE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54910-8530-4A7E-AEA2-6AB15EC8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D1DBB-9FE7-4DF3-A294-4064A1E3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68754-F26E-418A-99EB-DD409263B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EF02B-8369-4163-9436-E47FA9F4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F8552-CE17-480D-BABB-5DEA000FD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E64FE-09AC-45C4-BAB9-915FCDC6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EC545-EFC0-47BD-8075-118B0F42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41400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开展针灸服务流程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开展针灸服务的准备工作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针灸服务的质量控制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针灸服务的未来发展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针灸是一种中医疗法，通过刺激人体穴位来调节气血、平衡阴阳，从而达到治疗疾病的目的。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针灸通过刺激穴位，激发人体自身的免疫力和自愈能力，从而达到治疗疾病的效果。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针灸起源于中国，已有数千年的历史，是中医的重要组成部分。古代医家通过实践和总结，逐步形成了针灸的理论体系和治疗方法。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针灸在历史上经过了长期的实践和发展，逐渐完善了理论基础和操作技术。现代医学也对针灸进行了深入研究，证实了其疗效和科学性，进一步推动了针灸的国际传播和应用。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针灸主要用于治疗各种疼痛性疾病、神经系统疾病、消化系统疾病、内分泌系统疾病等。对于一些功能性疾病和慢性病，针灸也有很好的疗效。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在接受针灸治疗前，患者需要告知医生自己的身体状况和用药情况。治疗过程中，患者应保持放松，遵循医生的指导。针灸后，患者应注意休息和护理，避免剧烈运动和接触水等刺激性物质。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针灸的适应症与注意事项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开展针灸服务的准备工作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确保针灸服务由经过专业培训并获得相应资质的针灸师提供。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定期组织针灸师参加培训和进修课程，提高专业技能和服务质量。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人员培训与资质认证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针灸师资格认证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确保使用符合安全标准的针灸设备和器材。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保持诊疗环境的卫生、整洁和舒适，以满足患者需求。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设备与环境准备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在接受针灸服务前，对患者进行全面的身体状况评估，了解其健康状况和需求。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沟通与知情同意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与患者进行充分沟通，解释针灸的原理、过程和可能的风险，确保患者了解并同意接受针灸治疗。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针灸服务流程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热情接待患者，询问患者需求，了解患者基本信息。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填写患者基本信息，记录患者联系方式和病情简述。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登记信息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患者接待与登记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https://d.book118.com/625344140014011120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2024-09-22T10:45:28.803</cp:lastPrinted>
  <dcterms:created xsi:type="dcterms:W3CDTF">2024-09-22T02:45:28Z</dcterms:created>
  <dcterms:modified xsi:type="dcterms:W3CDTF">2024-09-22T02:45:30Z</dcterms:modified>
</cp:coreProperties>
</file>