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D3AF1B-3858-4111-8F66-9BFF1764F7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704A68-7E6F-49F3-B7F6-C50A6211FB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B2E070-B461-439D-A3AC-734439A736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4ABE60-D525-456F-B3AC-FA55B4E60F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F2866B-5C26-47CD-A372-95D8EBA83E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AB38D6-CD21-4155-ADDA-CE15D22D55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3A62D5-A9AB-4AFE-A198-BE7CCE6606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4D8250-5214-479B-90A7-A8ACC2ADEC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36889C-DBBE-4038-8553-A2CFD53343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44FAF9-14C7-4396-991C-DDA7D4BF72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3D00FE-0BF3-457B-AF64-FD5E3EAAB4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6002201204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如何有效沟通客户需求</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汇报人：XX</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2024-01-13</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沟通前的准备工作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倾听客户需求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表达与呈现方案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处理客户异议和反馈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建立长期合作关系</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沟通前的准备工作</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了解客户所在行业的发展趋势、市场规模、竞争格局等信息，有助于更好地理解客户的需求和痛点。</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行业背景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3792" b="13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公司背景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992" r="169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个人背景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5469" r="5469"/>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了解客户的公司规模、组织架构、业务范围等信息，有助于更好地把握客户的决策流程和关注点。</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了解客户的职位、职责、教育背景等信息，有助于更好地与客户建立信任和共鸣。</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了解客户背景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明确沟通的目的是为了澄清客户的需求，确保双方对需求的理解达成一致。</a:t>
            </a:r>
          </a:p>
        </p:txBody>
      </p:sp>
      <p:pic>
        <p:nvPicPr>
          <p:cNvPr id="4" name="Picture 4"/>
          <p:cNvPicPr>
            <a:picLocks noChangeAspect="1"/>
          </p:cNvPicPr>
          <p:nvPr/>
        </p:nvPicPr>
        <p:blipFill>
          <a:blip r:embed="rId2"/>
          <a:srcRect l="3296" r="3296"/>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澄清需求</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明确沟通的目的是为了探讨解决方案，与客户共同寻找满足需求的最佳方案。</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探讨解决方案</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明确沟通的目的是为了建立长期合作关系，通过满足客户需求来赢得客户的信任和支持。</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建立长期合作关系</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明确沟通目的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梳理客户提出的具体需求，包括功能需求、性能需求、安全需求等。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客户需求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针对客户需求，梳理出可行的解决方案，包括技术方案、实施方案、服务方案等。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解决方案</a:t>
            </a:r>
          </a:p>
        </p:txBody>
      </p:sp>
      <p:pic>
        <p:nvPicPr>
          <p:cNvPr id="10" name="Picture 10"/>
          <p:cNvPicPr>
            <a:picLocks noChangeAspect="1"/>
          </p:cNvPicPr>
          <p:nvPr/>
        </p:nvPicPr>
        <p:blipFill>
          <a:blip r:embed="rId3"/>
          <a:srcRect l="317" r="317"/>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5381" r="15381"/>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制定详细的沟通计划，包括沟通时间、地点、参与人员、沟通方式等，以确保沟通顺利进行。</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沟通计划</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梳理沟通内容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倾听客户需求</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62" b="266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保持耐心和关注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给予客户足够的时间</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不要急于打断客户，而是给予他们足够的时间来表达自己的需求和想法。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保持眼神交流</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通过眼神交流来展示你的关注和尊重，这有助于建立信任和良好的沟通氛围。</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避免分心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在与客户沟通时，尽量避免分心，如看手机或做其他事情，以免给客户留下不专注的印象。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重述和确认需求</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在客户表达完需求后，重述一遍你理解的需求，并请客户确认是否正确，以确保双方对需求有共同的理解。</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澄清模糊或不明确的需求</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如果客户的需求表达不够清晰或具体，可以通过进一步提问或给出示例来帮助客户明确自己的需求。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提问以获取更多信息</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通过提出有针对性的问题，可以深入了解客户的需求和期望，从而更准确地满足他们的要求。</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澄清和确认需求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使用专业工具</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可以使用专业的客户关系管理工具或笔记应用来记录客户信息和需求，以便更好地跟踪和管理。</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做笔记</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在与客户沟通时，及时记录关键信息，如客户的需求、期望、时间限制等，以便后续回顾和跟进。</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整理和总结</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在沟通结束后，及时整理和总结记录的信息，确保对客户的需求有全面和准确的理解。</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记录关键信息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表达与呈现方案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https://d.book118.com/626002201204010040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2024-09-07T07:22:37.662</cp:lastPrinted>
  <dcterms:created xsi:type="dcterms:W3CDTF">2024-09-06T23:22:37Z</dcterms:created>
  <dcterms:modified xsi:type="dcterms:W3CDTF">2024-09-06T23:22:39Z</dcterms:modified>
</cp:coreProperties>
</file>