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16DDD9-ABC0-49BE-AF84-09953B63C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04B4E2-5F3D-43FD-B7CA-FFD7EFF10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8C6B79-2A40-47C4-B0CA-EF4DF5A2F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ADB9C7-03AE-471A-8D50-6D60F128E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38AED7-BD6F-44AF-9F8B-F7CC1DFF2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627E4D-14DD-41FE-B3FB-C1DD7E603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CDDA75-C30E-4722-882B-3C8CCA451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1A1F1E-D27A-47C8-95FC-89C21B67B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AA9008-6EFF-4D4A-B216-658449006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735835-DDA7-4347-98A5-1566A0505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D753C3-C07E-4DAA-B529-A9C80DB3A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00321013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布袋除尘器资料课件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布袋除尘器概述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布袋除尘器的设计与选型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布袋除尘器的应用与案例分析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布袋除尘器的维护与保养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布袋除尘器的发展趋势与未来展望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布袋除尘器概述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4" r="316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布袋除尘器是一种利用过滤原理去除烟气中粉尘的设备。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高效、稳定、操作简单、维护方便，适用于各种工业粉尘治理。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含尘气体进入布袋除尘器，通过滤袋过滤，粉尘被截留在滤袋表面。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净化后的气体通过滤袋进入上箱体，由出风口排出。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随着滤袋表面粉尘的积累，除尘器阻力逐渐增加，当达到设定值时，需要进行清灰。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0917" r="1091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750" r="1575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" r="2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按清灰方式可分为机械振动式、脉冲喷吹式、声波清灰式等；按进风口位置可分为下进风和上进风两种。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广泛应用于钢铁、有色金属、电力、建材、化工等行业的烟气治理。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分类与用途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用途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布袋除尘器的设计与选型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指除尘器在单位时间内处理的含尘气体的体积量，是布袋除尘器设计的重要参数。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处理风量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过滤面积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过滤速度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入口含尘浓度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指除尘器内设定的过滤布袋的面积总和，与处理风量、过滤速度等因素相关。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指单位时间内，气体通过滤布的平均速度，通常以m/min为单位。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指进入除尘器的粉尘浓度，是影响除尘效率的重要因素。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设计参数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处理风量与过滤面积的关系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根据处理风量的大小，选择合适的过滤面积，以确保除尘效果。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粉尘特性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根据粉尘的粒径、密度、比电阻等特性，选择适合的滤料和过滤方式。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运行条件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考虑除尘器的运行温度、压力、湿度等条件，以及排放标准的要求。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经济性考虑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在满足工艺要求的前提下，选择性价比高的除尘器型号和配置。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选型依据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常见问题与解决方案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可能是由于滤袋堵塞、过滤速度过快、入口含尘浓度高等原因造成的。解决方案包括定期清洗滤袋、降低过滤速度、加强粉尘预处理等。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阻力大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阻力过大会增加能耗和减少设备寿命。解决方案包括定期检查并清洗除尘器内部、更换破损的滤袋、调整清灰方式等。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滤袋寿命短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可能是由于粉尘浓度过高、过滤速度过快、高温或腐蚀性气体等原因造成的。解决方案包括降低粉尘浓度、调整过滤速度、加强气体温度和腐蚀性控制等。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除尘效率低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https://d.book118.com/626003210132010100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2024-09-24T16:21:02.768</cp:lastPrinted>
  <dcterms:created xsi:type="dcterms:W3CDTF">2024-09-24T08:21:02Z</dcterms:created>
  <dcterms:modified xsi:type="dcterms:W3CDTF">2024-09-24T08:21:04Z</dcterms:modified>
</cp:coreProperties>
</file>