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3ACA3-567F-4728-94B0-F986D2CEE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F2E0D-0A8D-499F-87FE-C0337EE0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8B962-FC0E-407B-9730-8976C4D9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D5BFD-13CF-4CF9-9A43-10D665BCE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34AAD-3014-413D-B90D-B1F59EB5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203C4-FAFC-4182-A0DB-18043E6EB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6643D0-6528-4D8D-8DAB-F5FC8C96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57B97-9A76-4475-A198-45B1C9D81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A7F20-DE04-45A7-8488-82864892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22679-CA87-4574-BE39-0226B933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15A1A-717F-48C8-869E-677151CF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041412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DF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教育学教育学课程理论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教育学课程基础理论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不同类型教育学课程分析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教育学课程评价与改进策略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课程理论是研究学校课程现象和课程问题的专门知识，是学校教育科学体系的重要组成部分。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课程理论对于指导课程设计、实施和评价具有重要意义，有助于构建科学合理的课程体系，提高教育质量。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课程理论定义与重要性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早期的课程实践缺乏理论指导，主要依赖教育者的经验和直觉。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前科学时期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形成时期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发展与创新时期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随着教育科学的不断发展，课程理论逐渐形成并不断完善，出现了多种课程流派和理论观点。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现代课程理论在继承传统的基础上不断创新，呈现出多元化、综合化的发展趋势。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课程理论发展历程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课程理论基本框架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明确课程的目标和价值取向，是课程设计的起点和归宿。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选择和组织适合学生发展的知识、技能和经验，形成科学合理的课程体系。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将课程设计转化为具体的教学实践，包括教学方式、方法和手段等。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对课程实施效果进行评估和反馈，为课程改进提供依据。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教育学课程基础理论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26" r="1082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培养学生掌握教育学的基本概念、原理和方法。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提高学生分析和解决教育问题的能力。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培养学生的教育创新意识和实践能力。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促进学生形成正确的教育价值观和教育信仰。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教育学课程目标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教育学课程内容选择原则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课程内容应反映教育学的科学研究成果和最新进展，确保学生获得准确、全面的知识。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课程内容应根据学生的专业背景和未来职业需求进行针对性选择，以满足学生的个性化需求。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课程内容应贴近教育实际，注重理论与实践的结合，以提高学生的实际应用能力。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课程内容应关注教育学的发展趋势和未来变革，以培养学生的前瞻性和创新精神。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按照教育学的学科体系和知识结构，有序地组织课程内容，确保学生形成完整的知识体系。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情境化策略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协作式策略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研究性策略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创设真实或模拟的教育情境，让学生在情境中学习和实践，提高学习的趣味性和实用性。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鼓励学生之间的合作与交流，通过小组讨论、案例分析等方式，培养学生的团队协作能力和沟通能力。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引导学生开展教育调查、教育实验等研究性活动，培养学生的研究能力和创新精神。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教育学课程组织与实施策略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不同类型教育学课程分析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通识教育课程旨在培养学生综合素质，拓宽知识面，提升人文与科学素养。这类课程通常包括人文社科、自然科学、艺术体育等多个领域。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通识教育课程要求学生掌握跨学科的基础知识，培养批判性思维和创新能力。同时，课程应注重学生个性发展，提供多样化的选修课程以满足不同兴趣需求。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通识教育课程特点及要求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专业教育课程是针对特定学科或专业领域的深入学习。课程设置应围绕专业核心知识体系，提供系统、全面的专业课程。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专业教育课程的目标是培养学生掌握扎实的专业知识与技能，具备独立分析和解决问题的能力。同时，课程应关注学生职业发展，提供与行业需求紧密对接的实践机会。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专业教育课程设置与目标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https://d.book118.com/626004141210010052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2024-09-19T07:25:34.816</cp:lastPrinted>
  <dcterms:created xsi:type="dcterms:W3CDTF">2024-09-18T23:25:34Z</dcterms:created>
  <dcterms:modified xsi:type="dcterms:W3CDTF">2024-09-18T23:25:36Z</dcterms:modified>
</cp:coreProperties>
</file>