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ED6D3A-5473-4255-894C-2A347719E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75D575-2B0F-4745-B6D4-E8EED2E2C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EAECF5-7898-4D7D-940A-D387627A7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F3AFE9-8BD7-44C0-911F-06E88B018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2C97BA-C3A2-4E38-A3A4-10323AF80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4DC0C0-5453-4C2B-898F-C6458FB56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653A99-890A-4EDE-B7CB-79EDCA283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398AF7-4DB6-4FAF-807B-48953B638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B397F8-126D-4B45-92FA-6DE8B3C09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6389D6-2E1C-402A-B06F-60B302DBD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27AEF8-502F-4B10-BC8C-D7F623BFC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011024042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肝癌的护理问题及措施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肝癌患者的常见护理问题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肝癌患者的健康教育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肝癌患者的随访与监测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88" r="3208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452" r="3045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肝癌的定义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肝癌是全球范围内常见的恶性肿瘤之一，其发病率和死亡率较高。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肝癌是一种发生在肝脏的恶性肿瘤，由肝细胞或胆管细胞异常增生形成。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肝癌的分类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根据发生部位，肝癌可分为肝细胞癌和胆管细胞癌。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根据恶性程度，肝癌可分为低分化、中分化和高分化肝癌。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098" b="409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701" r="1470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肝癌的病因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乙肝病毒是导致肝癌的主要原因之一，长期慢性乙肝可导致肝细胞损伤和癌变。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黄曲霉素是一种致癌物质，长期接触黄曲霉素可增加肝癌的风险。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长期大量饮酒会导致肝细胞损伤，进而引发肝癌。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遗传因素、环境因素、药物等也可能与肝癌的发生有关。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乙肝病毒感染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黄曲霉素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长期饮酒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肝癌患者的常见护理问题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肝癌患者常常面临疼痛的困扰，有效的疼痛管理至关重要。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患者疼痛的原因主要包括肿瘤压迫、转移和手术创伤等。疼痛管理应采取多模式方法，包括药物治疗、物理治疗和心理支持等。评估患者的疼痛程度和性质，制定个性化的疼痛管理计划，确保患者得到适当的药物和剂量调整，同时注意预防药物不良反应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肝癌患者的营养需求较高，合理的饮食护理对提高患者的生活质量和预后具有重要意义。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营养状况和病情，制定个性化的饮食计划。提供高蛋白、高热量、高维生素的食物，如肉类、蛋类、新鲜蔬菜和水果等。对于肝功能不全的患者，应限制脂肪摄入，避免过度油腻和刺激性食物。同时，注意保持饮食卫生，避免消化道感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营养与饮食护理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肝癌患者常常面临心理压力和情绪困扰，心理护理有助于提高患者的治疗依从性和生活质量。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患者的心理状态，与患者建立良好的沟通关系。提供心理支持和情绪疏导，帮助患者树立积极的治疗态度和生活观念。同时，鼓励患者家属参与心理护理，给予患者更多的情感支持。对于出现焦虑、抑郁等严重心理问题的患者，应及时转诊给专业心理医生进行干预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肝癌患者容易发生各种并发症，如出血、感染、肝性脑病等，预防和及时处理并发症对患者的康复至关重要。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的生命体征和病情变化，及时发现并处理并发症的先兆症状。对于出血、感染等常见并发症，应采取预防性措施，如保持皮肤清洁、避免损伤、定期更换导管等。对于已经发生的并发症，应及时诊断和治疗，如使用抗生素控制感染、止血等。同时，注意观察患者的意识和行为变化，警惕肝性脑病的出现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并发症的预防与护理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肝癌的护理措施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https://d.book118.com/626011024042010043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2024-09-11T02:34:58.526</cp:lastPrinted>
  <dcterms:created xsi:type="dcterms:W3CDTF">2024-09-10T18:34:58Z</dcterms:created>
  <dcterms:modified xsi:type="dcterms:W3CDTF">2024-09-10T18:35:00Z</dcterms:modified>
</cp:coreProperties>
</file>